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</p:sldMasterIdLst>
  <p:handoutMasterIdLst>
    <p:handoutMasterId r:id="rId3"/>
  </p:handoutMasterIdLst>
  <p:sldIdLst>
    <p:sldId id="256" r:id="rId2"/>
  </p:sldIdLst>
  <p:sldSz cx="43891200" cy="32918400"/>
  <p:notesSz cx="9296400" cy="14782800"/>
  <p:defaultTextStyle>
    <a:defPPr>
      <a:defRPr lang="en-US"/>
    </a:defPPr>
    <a:lvl1pPr algn="l" defTabSz="219456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2194560" algn="l" defTabSz="219456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4389120" algn="l" defTabSz="219456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6583680" algn="l" defTabSz="219456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8778240" algn="l" defTabSz="219456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097280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1316736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1536192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17556480" algn="l" defTabSz="438912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dson, Karen" initials="HK" lastIdx="1" clrIdx="0">
    <p:extLst>
      <p:ext uri="{19B8F6BF-5375-455C-9EA6-DF929625EA0E}">
        <p15:presenceInfo xmlns:p15="http://schemas.microsoft.com/office/powerpoint/2012/main" userId="S-1-5-21-839522115-484061587-2146454339-1360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43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 autoAdjust="0"/>
    <p:restoredTop sz="94725" autoAdjust="0"/>
  </p:normalViewPr>
  <p:slideViewPr>
    <p:cSldViewPr snapToObjects="1">
      <p:cViewPr varScale="1">
        <p:scale>
          <a:sx n="20" d="100"/>
          <a:sy n="20" d="100"/>
        </p:scale>
        <p:origin x="978" y="78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739140"/>
          </a:xfrm>
          <a:prstGeom prst="rect">
            <a:avLst/>
          </a:prstGeom>
        </p:spPr>
        <p:txBody>
          <a:bodyPr vert="horz" lIns="137567" tIns="68784" rIns="137567" bIns="68784" rtlCol="0"/>
          <a:lstStyle>
            <a:lvl1pPr algn="l">
              <a:defRPr sz="18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739140"/>
          </a:xfrm>
          <a:prstGeom prst="rect">
            <a:avLst/>
          </a:prstGeom>
        </p:spPr>
        <p:txBody>
          <a:bodyPr vert="horz" lIns="137567" tIns="68784" rIns="137567" bIns="68784" rtlCol="0"/>
          <a:lstStyle>
            <a:lvl1pPr algn="r">
              <a:defRPr sz="1800"/>
            </a:lvl1pPr>
          </a:lstStyle>
          <a:p>
            <a:fld id="{4FCFF73D-EB2D-4654-A5AE-5DD589CA6173}" type="datetimeFigureOut">
              <a:rPr lang="en-CA" smtClean="0"/>
              <a:t>28/02/2019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4041095"/>
            <a:ext cx="4028440" cy="739140"/>
          </a:xfrm>
          <a:prstGeom prst="rect">
            <a:avLst/>
          </a:prstGeom>
        </p:spPr>
        <p:txBody>
          <a:bodyPr vert="horz" lIns="137567" tIns="68784" rIns="137567" bIns="68784" rtlCol="0" anchor="b"/>
          <a:lstStyle>
            <a:lvl1pPr algn="l">
              <a:defRPr sz="18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14041095"/>
            <a:ext cx="4028440" cy="739140"/>
          </a:xfrm>
          <a:prstGeom prst="rect">
            <a:avLst/>
          </a:prstGeom>
        </p:spPr>
        <p:txBody>
          <a:bodyPr vert="horz" lIns="137567" tIns="68784" rIns="137567" bIns="68784" rtlCol="0" anchor="b"/>
          <a:lstStyle>
            <a:lvl1pPr algn="r">
              <a:defRPr sz="1800"/>
            </a:lvl1pPr>
          </a:lstStyle>
          <a:p>
            <a:fld id="{B0015E87-8844-4F58-8D32-A86FAE4BD64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3708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28971240" y="31623000"/>
            <a:ext cx="14996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solidFill>
                  <a:schemeClr val="tx2"/>
                </a:solidFill>
              </a:rPr>
              <a:t>JUSTICE</a:t>
            </a:r>
            <a:r>
              <a:rPr lang="en-US" sz="4800" baseline="0" dirty="0" smtClean="0">
                <a:solidFill>
                  <a:schemeClr val="tx2"/>
                </a:solidFill>
              </a:rPr>
              <a:t> INSTITUTE OF BRITISH COLUMBIA</a:t>
            </a:r>
            <a:endParaRPr lang="en-US" sz="4800" dirty="0">
              <a:solidFill>
                <a:schemeClr val="tx2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2514600" y="6400800"/>
            <a:ext cx="3916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postioningStatement_blue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523138" y="1181100"/>
            <a:ext cx="7225062" cy="24626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914400"/>
            <a:ext cx="7668621" cy="283970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sz="5800">
                <a:solidFill>
                  <a:srgbClr val="898989"/>
                </a:solidFill>
              </a:defRPr>
            </a:lvl1pPr>
          </a:lstStyle>
          <a:p>
            <a:fld id="{847A7CBD-6232-4437-89C7-28DF890E3274}" type="datetimeFigureOut">
              <a:rPr lang="en-US"/>
              <a:pPr/>
              <a:t>2019-02-28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58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 algn="r">
              <a:defRPr sz="5800">
                <a:solidFill>
                  <a:srgbClr val="898989"/>
                </a:solidFill>
              </a:defRPr>
            </a:lvl1pPr>
          </a:lstStyle>
          <a:p>
            <a:fld id="{0CCAA5B9-4ECA-4E03-8CA7-5EBFE453CBA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194560" y="5120640"/>
            <a:ext cx="39502080" cy="3878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4560" y="9875523"/>
            <a:ext cx="39502080" cy="195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38912" tIns="219456" rIns="438912" bIns="219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2194560" rtl="0" fontAlgn="base">
        <a:spcBef>
          <a:spcPct val="0"/>
        </a:spcBef>
        <a:spcAft>
          <a:spcPct val="0"/>
        </a:spcAft>
        <a:defRPr sz="19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2pPr>
      <a:lvl3pPr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3pPr>
      <a:lvl4pPr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4pPr>
      <a:lvl5pPr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5pPr>
      <a:lvl6pPr marL="2194560"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6pPr>
      <a:lvl7pPr marL="4389120"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7pPr>
      <a:lvl8pPr marL="6583680"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8pPr>
      <a:lvl9pPr marL="8778240" algn="ctr" defTabSz="2194560" rtl="0" fontAlgn="base">
        <a:spcBef>
          <a:spcPct val="0"/>
        </a:spcBef>
        <a:spcAft>
          <a:spcPct val="0"/>
        </a:spcAft>
        <a:defRPr sz="19200" b="1">
          <a:solidFill>
            <a:schemeClr val="tx1"/>
          </a:solidFill>
          <a:latin typeface="Trebuchet MS" pitchFamily="34" charset="0"/>
        </a:defRPr>
      </a:lvl9pPr>
    </p:titleStyle>
    <p:bodyStyle>
      <a:lvl1pPr marL="1645920" indent="-1645920" algn="l" defTabSz="2194560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2194560" rtl="0" fontAlgn="base">
        <a:spcBef>
          <a:spcPct val="20000"/>
        </a:spcBef>
        <a:spcAft>
          <a:spcPct val="0"/>
        </a:spcAft>
        <a:buChar char="•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2194560" rtl="0" fontAlgn="base">
        <a:spcBef>
          <a:spcPct val="20000"/>
        </a:spcBef>
        <a:spcAft>
          <a:spcPct val="0"/>
        </a:spcAft>
        <a:buFont typeface="Arial" charset="0"/>
        <a:buChar char="–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2194560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2194560" rtl="0" fontAlgn="base">
        <a:spcBef>
          <a:spcPct val="20000"/>
        </a:spcBef>
        <a:spcAft>
          <a:spcPct val="0"/>
        </a:spcAft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219456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5562600" y="3901442"/>
            <a:ext cx="32994600" cy="2118358"/>
          </a:xfrm>
          <a:prstGeom prst="rect">
            <a:avLst/>
          </a:prstGeom>
        </p:spPr>
        <p:txBody>
          <a:bodyPr/>
          <a:lstStyle>
            <a:lvl1pPr>
              <a:defRPr sz="9600"/>
            </a:lvl1pPr>
          </a:lstStyle>
          <a:p>
            <a:pPr algn="ctr"/>
            <a:r>
              <a:rPr lang="en-US" sz="7200" b="1" cap="small" dirty="0" smtClean="0"/>
              <a:t>TITLE</a:t>
            </a:r>
            <a:endParaRPr lang="en-US" sz="7200" b="1" cap="small" dirty="0"/>
          </a:p>
          <a:p>
            <a:pPr algn="ctr"/>
            <a:r>
              <a:rPr lang="en-US" sz="4000" dirty="0" smtClean="0"/>
              <a:t>Author(s)’ name(s) </a:t>
            </a:r>
            <a:endParaRPr lang="en-US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859970" y="6901543"/>
            <a:ext cx="15353575" cy="262533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INTRODUCTION/BACKGROUND</a:t>
            </a:r>
          </a:p>
          <a:p>
            <a:r>
              <a:rPr lang="en-US" sz="3200" dirty="0"/>
              <a:t> 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/>
              <a:t>Text goes here.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  <a:p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3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4400" b="1" dirty="0" smtClean="0"/>
              <a:t>METHODS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Text goes here. 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CA" sz="3200" dirty="0"/>
          </a:p>
          <a:p>
            <a:endParaRPr lang="en-US" sz="32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4400" b="1" dirty="0" smtClean="0"/>
              <a:t>RESULTS</a:t>
            </a:r>
            <a:endParaRPr lang="en-US" sz="4400" b="1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r>
              <a:rPr lang="en-US" sz="3200" dirty="0" smtClean="0"/>
              <a:t>Text goes here. 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27747137" y="6941249"/>
            <a:ext cx="15500422" cy="231755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 smtClean="0"/>
              <a:t>DISCUSSION</a:t>
            </a:r>
            <a:endParaRPr lang="en-US" sz="4400" b="1" dirty="0"/>
          </a:p>
          <a:p>
            <a:r>
              <a:rPr lang="en-US" sz="3200" dirty="0" smtClean="0"/>
              <a:t>Text goes here. </a:t>
            </a:r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CA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4400" b="1" dirty="0" smtClean="0"/>
              <a:t>APPLICATION</a:t>
            </a:r>
            <a:endParaRPr lang="en-US" sz="4400" b="1" dirty="0"/>
          </a:p>
          <a:p>
            <a:r>
              <a:rPr lang="en-US" sz="3200" dirty="0" smtClean="0"/>
              <a:t>Text goes here. </a:t>
            </a:r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3200" dirty="0"/>
          </a:p>
          <a:p>
            <a:endParaRPr lang="en-US" sz="3200" dirty="0" smtClean="0"/>
          </a:p>
          <a:p>
            <a:endParaRPr lang="en-US" sz="1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4400" b="1" dirty="0" smtClean="0"/>
              <a:t>CONCLUSION</a:t>
            </a:r>
            <a:endParaRPr lang="en-US" sz="4400" b="1" dirty="0"/>
          </a:p>
          <a:p>
            <a:r>
              <a:rPr lang="en-CA" sz="3200" dirty="0" smtClean="0"/>
              <a:t>Text goes here. </a:t>
            </a:r>
          </a:p>
          <a:p>
            <a:endParaRPr lang="en-CA" sz="3200" dirty="0"/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endParaRPr lang="en-US" sz="1600" dirty="0">
              <a:solidFill>
                <a:schemeClr val="tx2"/>
              </a:solidFill>
            </a:endParaRPr>
          </a:p>
          <a:p>
            <a:endParaRPr lang="en-US" sz="1600" dirty="0" smtClean="0">
              <a:solidFill>
                <a:schemeClr val="tx2"/>
              </a:solidFill>
            </a:endParaRPr>
          </a:p>
          <a:p>
            <a:r>
              <a:rPr lang="en-US" sz="4400" b="1" dirty="0" smtClean="0"/>
              <a:t>KEY REFERENCES</a:t>
            </a:r>
            <a:endParaRPr lang="en-US" sz="3600" b="1" dirty="0" smtClean="0"/>
          </a:p>
          <a:p>
            <a:r>
              <a:rPr lang="en-US" sz="3200" dirty="0" smtClean="0">
                <a:solidFill>
                  <a:srgbClr val="000000"/>
                </a:solidFill>
              </a:rPr>
              <a:t>Text goes here. </a:t>
            </a:r>
          </a:p>
          <a:p>
            <a:endParaRPr lang="en-US" sz="3200" dirty="0">
              <a:solidFill>
                <a:srgbClr val="000000"/>
              </a:solidFill>
            </a:endParaRPr>
          </a:p>
          <a:p>
            <a:endParaRPr lang="en-US" sz="3200" dirty="0" smtClean="0">
              <a:solidFill>
                <a:srgbClr val="000000"/>
              </a:solidFill>
            </a:endParaRPr>
          </a:p>
          <a:p>
            <a:endParaRPr lang="en-US" sz="3200" dirty="0">
              <a:solidFill>
                <a:srgbClr val="000000"/>
              </a:solidFill>
            </a:endParaRPr>
          </a:p>
          <a:p>
            <a:endParaRPr lang="en-US" sz="3200" dirty="0" smtClean="0">
              <a:solidFill>
                <a:srgbClr val="000000"/>
              </a:solidFill>
            </a:endParaRPr>
          </a:p>
          <a:p>
            <a:endParaRPr lang="en-US" sz="3200" dirty="0" smtClean="0">
              <a:solidFill>
                <a:schemeClr val="tx2"/>
              </a:solidFill>
            </a:endParaRPr>
          </a:p>
          <a:p>
            <a:r>
              <a:rPr lang="en-US" sz="4400" b="1" dirty="0" smtClean="0"/>
              <a:t>ACKNOWLEDGEMENT:</a:t>
            </a:r>
          </a:p>
          <a:p>
            <a:r>
              <a:rPr lang="en-US" sz="3200" dirty="0" smtClean="0">
                <a:solidFill>
                  <a:srgbClr val="000000"/>
                </a:solidFill>
              </a:rPr>
              <a:t>Acknowledge funding sources here.</a:t>
            </a:r>
            <a:endParaRPr lang="en-US" sz="3200" dirty="0">
              <a:solidFill>
                <a:srgbClr val="000000"/>
              </a:solidFill>
            </a:endParaRPr>
          </a:p>
          <a:p>
            <a:endParaRPr lang="en-US" sz="3200" dirty="0" smtClean="0">
              <a:solidFill>
                <a:schemeClr val="tx2"/>
              </a:solidFill>
            </a:endParaRPr>
          </a:p>
          <a:p>
            <a:endParaRPr lang="en-US" sz="3200" dirty="0">
              <a:solidFill>
                <a:schemeClr val="tx2"/>
              </a:solidFill>
            </a:endParaRPr>
          </a:p>
          <a:p>
            <a:endParaRPr lang="en-US" sz="3200" dirty="0" smtClean="0">
              <a:solidFill>
                <a:schemeClr val="tx2"/>
              </a:solidFill>
            </a:endParaRPr>
          </a:p>
          <a:p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4789693" y="44641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8857247" y="3657600"/>
            <a:ext cx="9296400" cy="271489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Remember to delete the instruction boxes when you are done!</a:t>
            </a:r>
            <a:endParaRPr lang="en-CA" sz="4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553200" y="14682022"/>
            <a:ext cx="8392932" cy="657932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Place your text in these two boxes (left and right side)</a:t>
            </a:r>
          </a:p>
          <a:p>
            <a:pPr algn="ctr"/>
            <a:endParaRPr lang="en-US" sz="4000" i="1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Outlines are in template to show location. Please remove outlines when finished entering and placing text. </a:t>
            </a:r>
          </a:p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Use Spell Check and have someone proof read for you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</a:rPr>
              <a:t>.  </a:t>
            </a:r>
            <a:endParaRPr lang="en-CA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7939265" y="8305800"/>
            <a:ext cx="8392932" cy="23164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i="1" dirty="0">
                <a:solidFill>
                  <a:schemeClr val="accent1">
                    <a:lumMod val="75000"/>
                  </a:schemeClr>
                </a:solidFill>
              </a:rPr>
              <a:t>&lt;</a:t>
            </a:r>
            <a:r>
              <a:rPr lang="en-US" sz="6600" i="1" dirty="0" smtClean="0">
                <a:solidFill>
                  <a:schemeClr val="accent1">
                    <a:lumMod val="75000"/>
                  </a:schemeClr>
                </a:solidFill>
              </a:rPr>
              <a:t>Replace this box </a:t>
            </a:r>
          </a:p>
          <a:p>
            <a:pPr algn="ctr"/>
            <a:r>
              <a:rPr lang="en-US" sz="6600" i="1" dirty="0" smtClean="0">
                <a:solidFill>
                  <a:schemeClr val="accent1">
                    <a:lumMod val="75000"/>
                  </a:schemeClr>
                </a:solidFill>
              </a:rPr>
              <a:t>with your graphics&gt;</a:t>
            </a:r>
            <a:endParaRPr lang="en-CA" sz="66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26517600" y="2161901"/>
            <a:ext cx="7620000" cy="385789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Enter the title and author(s) of your poster here.</a:t>
            </a:r>
            <a:endParaRPr lang="en-CA" sz="4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4536400" y="4960621"/>
            <a:ext cx="1981200" cy="2971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005943" y="10368959"/>
            <a:ext cx="3276600" cy="456220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601686" y="18673352"/>
            <a:ext cx="3962400" cy="6618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172200" y="21261350"/>
            <a:ext cx="4082143" cy="487525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33680400" y="13002210"/>
            <a:ext cx="7620000" cy="3857899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</a:rPr>
              <a:t>Note: This poster is formatted to be printed as 36” x 48” </a:t>
            </a:r>
            <a:endParaRPr lang="en-CA" sz="40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JIBC-PPT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JIBC-PPT-1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136</Words>
  <Application>Microsoft Office PowerPoint</Application>
  <PresentationFormat>Custom</PresentationFormat>
  <Paragraphs>120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</vt:lpstr>
      <vt:lpstr>1_JIBC-PPT-1</vt:lpstr>
      <vt:lpstr>PowerPoint Presentation</vt:lpstr>
    </vt:vector>
  </TitlesOfParts>
  <Company>Justice Institute of BC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Krista Lambert</dc:creator>
  <cp:lastModifiedBy>Huerta, Mildred</cp:lastModifiedBy>
  <cp:revision>60</cp:revision>
  <cp:lastPrinted>2016-02-24T21:58:06Z</cp:lastPrinted>
  <dcterms:created xsi:type="dcterms:W3CDTF">2010-05-10T22:28:41Z</dcterms:created>
  <dcterms:modified xsi:type="dcterms:W3CDTF">2019-02-28T17:06:32Z</dcterms:modified>
</cp:coreProperties>
</file>