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7010400" cy="92964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>
        <p:scale>
          <a:sx n="33" d="100"/>
          <a:sy n="33" d="100"/>
        </p:scale>
        <p:origin x="1806" y="2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9758352" y="195977"/>
            <a:ext cx="178433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RELEVANT</a:t>
            </a:r>
          </a:p>
          <a:p>
            <a:pPr algn="r"/>
            <a:r>
              <a:rPr lang="en-US" sz="2800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FOCUSED</a:t>
            </a:r>
          </a:p>
          <a:p>
            <a:pPr algn="r"/>
            <a:r>
              <a:rPr lang="en-US" sz="2800" dirty="0" smtClean="0">
                <a:solidFill>
                  <a:srgbClr val="002060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READY</a:t>
            </a:r>
            <a:endParaRPr lang="en-CA" sz="2800" dirty="0">
              <a:solidFill>
                <a:srgbClr val="002060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10653" y="3807137"/>
            <a:ext cx="199242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032425" y="31979336"/>
            <a:ext cx="199242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2" y="287693"/>
            <a:ext cx="4773560" cy="176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8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33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167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421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04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005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62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630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16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19443381" cy="16535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5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001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4A48-6959-4983-9229-6C03927D2F9B}" type="datetimeFigureOut">
              <a:rPr lang="en-CA" smtClean="0"/>
              <a:t>28/02/2019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0BE40-9F7E-4BA6-9FFC-356C5EDC80E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7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4725" y="4421058"/>
            <a:ext cx="8875295" cy="20676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Introduction</a:t>
            </a:r>
          </a:p>
          <a:p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Add text here.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endParaRPr lang="en-US" sz="2400" b="1" dirty="0" smtClean="0"/>
          </a:p>
          <a:p>
            <a:r>
              <a:rPr lang="en-US" sz="3600" b="1" dirty="0" smtClean="0"/>
              <a:t>Background</a:t>
            </a:r>
          </a:p>
          <a:p>
            <a:endParaRPr lang="en-US" sz="2400" dirty="0" smtClean="0"/>
          </a:p>
          <a:p>
            <a:r>
              <a:rPr lang="en-US" sz="2400" dirty="0" smtClean="0"/>
              <a:t>Add text here.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3600" b="1" dirty="0" smtClean="0"/>
              <a:t>Methods</a:t>
            </a:r>
          </a:p>
          <a:p>
            <a:endParaRPr lang="en-US" sz="2400" dirty="0" smtClean="0"/>
          </a:p>
          <a:p>
            <a:r>
              <a:rPr lang="en-US" sz="2400" dirty="0" smtClean="0"/>
              <a:t>Add text here.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3600" b="1" dirty="0" smtClean="0"/>
              <a:t>Results/Findings</a:t>
            </a:r>
          </a:p>
          <a:p>
            <a:endParaRPr lang="en-US" sz="2400" dirty="0" smtClean="0"/>
          </a:p>
          <a:p>
            <a:r>
              <a:rPr lang="en-US" sz="2400" dirty="0" smtClean="0"/>
              <a:t>Add text here.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574374" y="4426637"/>
            <a:ext cx="8875295" cy="18558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Discussion</a:t>
            </a:r>
          </a:p>
          <a:p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Add text here. </a:t>
            </a:r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n-US" sz="3600" b="1" dirty="0" smtClean="0"/>
              <a:t>Conclusions or Recommendations</a:t>
            </a:r>
          </a:p>
          <a:p>
            <a:endParaRPr lang="en-US" sz="2400" dirty="0" smtClean="0"/>
          </a:p>
          <a:p>
            <a:r>
              <a:rPr lang="en-US" sz="2400" dirty="0" smtClean="0"/>
              <a:t>Add text here.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3600" b="1" dirty="0" smtClean="0"/>
              <a:t>References</a:t>
            </a:r>
          </a:p>
          <a:p>
            <a:endParaRPr lang="en-US" sz="2400" dirty="0" smtClean="0"/>
          </a:p>
          <a:p>
            <a:pPr indent="-457200"/>
            <a:r>
              <a:rPr lang="en-US" sz="2400" dirty="0" smtClean="0"/>
              <a:t>Add text here. </a:t>
            </a:r>
          </a:p>
          <a:p>
            <a:pPr indent="-457200"/>
            <a:endParaRPr lang="en-US" sz="2400" dirty="0"/>
          </a:p>
          <a:p>
            <a:pPr indent="-457200"/>
            <a:endParaRPr lang="en-US" sz="2400" dirty="0" smtClean="0"/>
          </a:p>
          <a:p>
            <a:pPr indent="-457200"/>
            <a:endParaRPr lang="en-US" sz="2400" dirty="0"/>
          </a:p>
          <a:p>
            <a:pPr indent="-457200"/>
            <a:endParaRPr lang="en-US" sz="2400" dirty="0" smtClean="0"/>
          </a:p>
          <a:p>
            <a:pPr indent="-457200"/>
            <a:endParaRPr lang="en-US" sz="2400" dirty="0"/>
          </a:p>
          <a:p>
            <a:pPr indent="-457200"/>
            <a:endParaRPr lang="en-US" sz="2400" dirty="0" smtClean="0"/>
          </a:p>
          <a:p>
            <a:pPr indent="-457200"/>
            <a:endParaRPr lang="en-US" sz="2400" dirty="0"/>
          </a:p>
          <a:p>
            <a:pPr indent="-457200"/>
            <a:endParaRPr lang="en-US" sz="2400" dirty="0" smtClean="0"/>
          </a:p>
          <a:p>
            <a:pPr indent="-457200"/>
            <a:endParaRPr lang="en-US" sz="2400" dirty="0"/>
          </a:p>
          <a:p>
            <a:pPr indent="-457200"/>
            <a:endParaRPr lang="en-US" sz="2400" dirty="0" smtClean="0"/>
          </a:p>
          <a:p>
            <a:pPr indent="-457200"/>
            <a:endParaRPr lang="en-US" sz="2400" dirty="0"/>
          </a:p>
          <a:p>
            <a:pPr indent="-457200"/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14400" y="2159182"/>
            <a:ext cx="20116800" cy="1259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Title of Capstone Project </a:t>
            </a:r>
          </a:p>
          <a:p>
            <a:pPr algn="ctr"/>
            <a:r>
              <a:rPr lang="en-US" sz="2400" dirty="0" smtClean="0"/>
              <a:t>Name </a:t>
            </a:r>
            <a:endParaRPr lang="en-C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2118769"/>
            <a:ext cx="8325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Bachelor of Law Enforcement Studies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57411" y="32118769"/>
            <a:ext cx="7587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rgbClr val="002060"/>
                </a:solidFill>
              </a:rPr>
              <a:t>Justice Institute of British Columbia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00982" y="26839396"/>
            <a:ext cx="5232042" cy="428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5202047" y="7761937"/>
            <a:ext cx="4725724" cy="74345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Place your text in these two boxes (left and right side</a:t>
            </a: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algn="ctr"/>
            <a:endParaRPr lang="en-US" sz="2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There are 7 headings to add information.</a:t>
            </a:r>
            <a:endParaRPr lang="en-US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Outlines are in template to show location. Please remove outlines when finished entering and placing text. </a:t>
            </a:r>
            <a:endParaRPr lang="en-US" sz="2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Use Spell Check and have someone proof read for you</a:t>
            </a:r>
            <a:endParaRPr lang="en-CA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30447" y="1318670"/>
            <a:ext cx="3405794" cy="2320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rgbClr val="FF0000"/>
                </a:solidFill>
              </a:rPr>
              <a:t>Remember to delete the instruction boxes when you are done!</a:t>
            </a:r>
            <a:endParaRPr lang="en-CA" sz="2800" i="1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695876" y="952586"/>
            <a:ext cx="3405794" cy="2320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Enter the title and author(s) of your poster here.</a:t>
            </a:r>
            <a:endParaRPr lang="en-CA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3144980" y="17635482"/>
            <a:ext cx="4018815" cy="35667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</a:rPr>
              <a:t>Add graphics and/or photos to enhance your poster </a:t>
            </a:r>
            <a:endParaRPr lang="en-CA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48292" y="21410802"/>
            <a:ext cx="4725724" cy="31861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</a:rPr>
              <a:t>Change text to your program of study</a:t>
            </a:r>
            <a:endParaRPr lang="en-CA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3763609" y="10233537"/>
            <a:ext cx="3405794" cy="2320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Note: This poster is formatted to be printed as 24” x 36”</a:t>
            </a:r>
            <a:endParaRPr lang="en-CA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59918" y="26132007"/>
            <a:ext cx="7804312" cy="40652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11574374" y="2815083"/>
            <a:ext cx="4434328" cy="132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282058" y="1625088"/>
            <a:ext cx="1413818" cy="366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393445" y="24168464"/>
            <a:ext cx="1559297" cy="7530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6138376" y="21030323"/>
            <a:ext cx="3799" cy="5253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2363082" y="21030323"/>
            <a:ext cx="3323101" cy="4732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291949" y="32077869"/>
            <a:ext cx="27392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rgbClr val="002060"/>
                </a:solidFill>
              </a:rPr>
              <a:t>Month Year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163795" y="21403250"/>
            <a:ext cx="4018815" cy="35667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</a:rPr>
              <a:t>Change Date to month &amp; year</a:t>
            </a:r>
          </a:p>
          <a:p>
            <a:pPr algn="ctr"/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3200" i="1" dirty="0" err="1" smtClean="0">
                <a:solidFill>
                  <a:schemeClr val="accent1">
                    <a:lumMod val="75000"/>
                  </a:schemeClr>
                </a:solidFill>
              </a:rPr>
              <a:t>eg</a:t>
            </a:r>
            <a:r>
              <a:rPr lang="en-US" sz="3200" i="1" dirty="0" smtClean="0">
                <a:solidFill>
                  <a:schemeClr val="accent1">
                    <a:lumMod val="75000"/>
                  </a:schemeClr>
                </a:solidFill>
              </a:rPr>
              <a:t>. April 2018)</a:t>
            </a:r>
            <a:endParaRPr lang="en-CA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7795785" y="20901430"/>
            <a:ext cx="7111337" cy="6889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9258894" y="24969971"/>
            <a:ext cx="655276" cy="695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31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168</Words>
  <Application>Microsoft Office PowerPoint</Application>
  <PresentationFormat>Custom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Medium</vt:lpstr>
      <vt:lpstr>Office Theme</vt:lpstr>
      <vt:lpstr>PowerPoint Presentation</vt:lpstr>
    </vt:vector>
  </TitlesOfParts>
  <Company>Justice Institute of 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Bowles, Ron</dc:creator>
  <cp:lastModifiedBy>Huerta, Mildred</cp:lastModifiedBy>
  <cp:revision>30</cp:revision>
  <cp:lastPrinted>2017-07-21T22:21:04Z</cp:lastPrinted>
  <dcterms:created xsi:type="dcterms:W3CDTF">2016-03-21T19:53:19Z</dcterms:created>
  <dcterms:modified xsi:type="dcterms:W3CDTF">2019-02-28T17:11:09Z</dcterms:modified>
</cp:coreProperties>
</file>