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1.xml" ContentType="application/vnd.openxmlformats-officedocument.presentationml.notesSlide+xml"/>
  <Override PartName="/ppt/tags/tag21.xml" ContentType="application/vnd.openxmlformats-officedocument.presentationml.tags+xml"/>
  <Override PartName="/ppt/notesSlides/notesSlide2.xml" ContentType="application/vnd.openxmlformats-officedocument.presentationml.notesSlide+xml"/>
  <Override PartName="/ppt/tags/tag22.xml" ContentType="application/vnd.openxmlformats-officedocument.presentationml.tags+xml"/>
  <Override PartName="/ppt/notesSlides/notesSlide3.xml" ContentType="application/vnd.openxmlformats-officedocument.presentationml.notesSlide+xml"/>
  <Override PartName="/ppt/tags/tag23.xml" ContentType="application/vnd.openxmlformats-officedocument.presentationml.tags+xml"/>
  <Override PartName="/ppt/notesSlides/notesSlide4.xml" ContentType="application/vnd.openxmlformats-officedocument.presentationml.notesSlide+xml"/>
  <Override PartName="/ppt/tags/tag24.xml" ContentType="application/vnd.openxmlformats-officedocument.presentationml.tags+xml"/>
  <Override PartName="/ppt/notesSlides/notesSlide5.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6.xml" ContentType="application/vnd.openxmlformats-officedocument.presentationml.notesSlide+xml"/>
  <Override PartName="/ppt/tags/tag27.xml" ContentType="application/vnd.openxmlformats-officedocument.presentationml.tags+xml"/>
  <Override PartName="/ppt/notesSlides/notesSlide7.xml" ContentType="application/vnd.openxmlformats-officedocument.presentationml.notesSlide+xml"/>
  <Override PartName="/ppt/tags/tag28.xml" ContentType="application/vnd.openxmlformats-officedocument.presentationml.tags+xml"/>
  <Override PartName="/ppt/notesSlides/notesSlide8.xml" ContentType="application/vnd.openxmlformats-officedocument.presentationml.notesSlide+xml"/>
  <Override PartName="/ppt/tags/tag29.xml" ContentType="application/vnd.openxmlformats-officedocument.presentationml.tags+xml"/>
  <Override PartName="/ppt/notesSlides/notesSlide9.xml" ContentType="application/vnd.openxmlformats-officedocument.presentationml.notesSlide+xml"/>
  <Override PartName="/ppt/tags/tag30.xml" ContentType="application/vnd.openxmlformats-officedocument.presentationml.tags+xml"/>
  <Override PartName="/ppt/notesSlides/notesSlide10.xml" ContentType="application/vnd.openxmlformats-officedocument.presentationml.notesSlide+xml"/>
  <Override PartName="/ppt/tags/tag31.xml" ContentType="application/vnd.openxmlformats-officedocument.presentationml.tags+xml"/>
  <Override PartName="/ppt/notesSlides/notesSlide11.xml" ContentType="application/vnd.openxmlformats-officedocument.presentationml.notesSlide+xml"/>
  <Override PartName="/ppt/tags/tag32.xml" ContentType="application/vnd.openxmlformats-officedocument.presentationml.tags+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3.xml" ContentType="application/vnd.openxmlformats-officedocument.presentationml.tags+xml"/>
  <Override PartName="/ppt/notesSlides/notesSlide13.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14.xml" ContentType="application/vnd.openxmlformats-officedocument.presentationml.notesSlide+xml"/>
  <Override PartName="/ppt/tags/tag36.xml" ContentType="application/vnd.openxmlformats-officedocument.presentationml.tags+xml"/>
  <Override PartName="/ppt/notesSlides/notesSlide15.xml" ContentType="application/vnd.openxmlformats-officedocument.presentationml.notesSlide+xml"/>
  <Override PartName="/ppt/tags/tag37.xml" ContentType="application/vnd.openxmlformats-officedocument.presentationml.tags+xml"/>
  <Override PartName="/ppt/notesSlides/notesSlide16.xml" ContentType="application/vnd.openxmlformats-officedocument.presentationml.notesSlide+xml"/>
  <Override PartName="/ppt/tags/tag38.xml" ContentType="application/vnd.openxmlformats-officedocument.presentationml.tags+xml"/>
  <Override PartName="/ppt/notesSlides/notesSlide17.xml" ContentType="application/vnd.openxmlformats-officedocument.presentationml.notesSlide+xml"/>
  <Override PartName="/ppt/tags/tag39.xml" ContentType="application/vnd.openxmlformats-officedocument.presentationml.tags+xml"/>
  <Override PartName="/ppt/notesSlides/notesSlide18.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19.xml" ContentType="application/vnd.openxmlformats-officedocument.presentationml.notesSlide+xml"/>
  <Override PartName="/ppt/tags/tag42.xml" ContentType="application/vnd.openxmlformats-officedocument.presentationml.tags+xml"/>
  <Override PartName="/ppt/notesSlides/notesSlide20.xml" ContentType="application/vnd.openxmlformats-officedocument.presentationml.notesSlide+xml"/>
  <Override PartName="/ppt/tags/tag43.xml" ContentType="application/vnd.openxmlformats-officedocument.presentationml.tags+xml"/>
  <Override PartName="/ppt/notesSlides/notesSlide21.xml" ContentType="application/vnd.openxmlformats-officedocument.presentationml.notesSlide+xml"/>
  <Override PartName="/ppt/tags/tag44.xml" ContentType="application/vnd.openxmlformats-officedocument.presentationml.tags+xml"/>
  <Override PartName="/ppt/notesSlides/notesSlide22.xml" ContentType="application/vnd.openxmlformats-officedocument.presentationml.notesSlide+xml"/>
  <Override PartName="/ppt/tags/tag45.xml" ContentType="application/vnd.openxmlformats-officedocument.presentationml.tags+xml"/>
  <Override PartName="/ppt/notesSlides/notesSlide23.xml" ContentType="application/vnd.openxmlformats-officedocument.presentationml.notesSlide+xml"/>
  <Override PartName="/ppt/tags/tag46.xml" ContentType="application/vnd.openxmlformats-officedocument.presentationml.tags+xml"/>
  <Override PartName="/ppt/notesSlides/notesSlide24.xml" ContentType="application/vnd.openxmlformats-officedocument.presentationml.notesSlide+xml"/>
  <Override PartName="/ppt/tags/tag47.xml" ContentType="application/vnd.openxmlformats-officedocument.presentationml.tags+xml"/>
  <Override PartName="/ppt/notesSlides/notesSlide25.xml" ContentType="application/vnd.openxmlformats-officedocument.presentationml.notesSlide+xml"/>
  <Override PartName="/ppt/tags/tag48.xml" ContentType="application/vnd.openxmlformats-officedocument.presentationml.tags+xml"/>
  <Override PartName="/ppt/notesSlides/notesSlide26.xml" ContentType="application/vnd.openxmlformats-officedocument.presentationml.notesSlide+xml"/>
  <Override PartName="/ppt/tags/tag49.xml" ContentType="application/vnd.openxmlformats-officedocument.presentationml.tags+xml"/>
  <Override PartName="/ppt/notesSlides/notesSlide27.xml" ContentType="application/vnd.openxmlformats-officedocument.presentationml.notesSlide+xml"/>
  <Override PartName="/ppt/tags/tag50.xml" ContentType="application/vnd.openxmlformats-officedocument.presentationml.tags+xml"/>
  <Override PartName="/ppt/notesSlides/notesSlide2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51.xml" ContentType="application/vnd.openxmlformats-officedocument.presentationml.tags+xml"/>
  <Override PartName="/ppt/notesSlides/notesSlide29.xml" ContentType="application/vnd.openxmlformats-officedocument.presentationml.notesSlide+xml"/>
  <Override PartName="/ppt/tags/tag52.xml" ContentType="application/vnd.openxmlformats-officedocument.presentationml.tags+xml"/>
  <Override PartName="/ppt/notesSlides/notesSlide30.xml" ContentType="application/vnd.openxmlformats-officedocument.presentationml.notesSlide+xml"/>
  <Override PartName="/ppt/tags/tag53.xml" ContentType="application/vnd.openxmlformats-officedocument.presentationml.tags+xml"/>
  <Override PartName="/ppt/notesSlides/notesSlide31.xml" ContentType="application/vnd.openxmlformats-officedocument.presentationml.notesSlide+xml"/>
  <Override PartName="/ppt/tags/tag54.xml" ContentType="application/vnd.openxmlformats-officedocument.presentationml.tags+xml"/>
  <Override PartName="/ppt/notesSlides/notesSlide32.xml" ContentType="application/vnd.openxmlformats-officedocument.presentationml.notesSlide+xml"/>
  <Override PartName="/ppt/tags/tag55.xml" ContentType="application/vnd.openxmlformats-officedocument.presentationml.tags+xml"/>
  <Override PartName="/ppt/notesSlides/notesSlide33.xml" ContentType="application/vnd.openxmlformats-officedocument.presentationml.notesSlide+xml"/>
  <Override PartName="/ppt/tags/tag56.xml" ContentType="application/vnd.openxmlformats-officedocument.presentationml.tags+xml"/>
  <Override PartName="/ppt/notesSlides/notesSlide34.xml" ContentType="application/vnd.openxmlformats-officedocument.presentationml.notesSlide+xml"/>
  <Override PartName="/ppt/tags/tag57.xml" ContentType="application/vnd.openxmlformats-officedocument.presentationml.tags+xml"/>
  <Override PartName="/ppt/notesSlides/notesSlide35.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notesSlides/notesSlide36.xml" ContentType="application/vnd.openxmlformats-officedocument.presentationml.notesSlide+xml"/>
  <Override PartName="/ppt/tags/tag60.xml" ContentType="application/vnd.openxmlformats-officedocument.presentationml.tags+xml"/>
  <Override PartName="/ppt/notesSlides/notesSlide37.xml" ContentType="application/vnd.openxmlformats-officedocument.presentationml.notesSlide+xml"/>
  <Override PartName="/ppt/tags/tag61.xml" ContentType="application/vnd.openxmlformats-officedocument.presentationml.tags+xml"/>
  <Override PartName="/ppt/notesSlides/notesSlide3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62.xml" ContentType="application/vnd.openxmlformats-officedocument.presentationml.tags+xml"/>
  <Override PartName="/ppt/notesSlides/notesSlide39.xml" ContentType="application/vnd.openxmlformats-officedocument.presentationml.notesSlide+xml"/>
  <Override PartName="/ppt/tags/tag63.xml" ContentType="application/vnd.openxmlformats-officedocument.presentationml.tags+xml"/>
  <Override PartName="/ppt/notesSlides/notesSlide40.xml" ContentType="application/vnd.openxmlformats-officedocument.presentationml.notesSlide+xml"/>
  <Override PartName="/ppt/tags/tag64.xml" ContentType="application/vnd.openxmlformats-officedocument.presentationml.tags+xml"/>
  <Override PartName="/ppt/notesSlides/notesSlide41.xml" ContentType="application/vnd.openxmlformats-officedocument.presentationml.notesSlide+xml"/>
  <Override PartName="/ppt/tags/tag65.xml" ContentType="application/vnd.openxmlformats-officedocument.presentationml.tags+xml"/>
  <Override PartName="/ppt/notesSlides/notesSlide4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66.xml" ContentType="application/vnd.openxmlformats-officedocument.presentationml.tags+xml"/>
  <Override PartName="/ppt/notesSlides/notesSlide43.xml" ContentType="application/vnd.openxmlformats-officedocument.presentationml.notesSlide+xml"/>
  <Override PartName="/ppt/tags/tag67.xml" ContentType="application/vnd.openxmlformats-officedocument.presentationml.tags+xml"/>
  <Override PartName="/ppt/notesSlides/notesSlide44.xml" ContentType="application/vnd.openxmlformats-officedocument.presentationml.notesSlide+xml"/>
  <Override PartName="/ppt/tags/tag68.xml" ContentType="application/vnd.openxmlformats-officedocument.presentationml.tags+xml"/>
  <Override PartName="/ppt/notesSlides/notesSlide45.xml" ContentType="application/vnd.openxmlformats-officedocument.presentationml.notesSlide+xml"/>
  <Override PartName="/ppt/tags/tag69.xml" ContentType="application/vnd.openxmlformats-officedocument.presentationml.tags+xml"/>
  <Override PartName="/ppt/notesSlides/notesSlide46.xml" ContentType="application/vnd.openxmlformats-officedocument.presentationml.notesSlide+xml"/>
  <Override PartName="/ppt/tags/tag70.xml" ContentType="application/vnd.openxmlformats-officedocument.presentationml.tags+xml"/>
  <Override PartName="/ppt/notesSlides/notesSlide47.xml" ContentType="application/vnd.openxmlformats-officedocument.presentationml.notesSlide+xml"/>
  <Override PartName="/ppt/tags/tag71.xml" ContentType="application/vnd.openxmlformats-officedocument.presentationml.tags+xml"/>
  <Override PartName="/ppt/notesSlides/notesSlide4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8"/>
  </p:notesMasterIdLst>
  <p:handoutMasterIdLst>
    <p:handoutMasterId r:id="rId59"/>
  </p:handoutMasterIdLst>
  <p:sldIdLst>
    <p:sldId id="256" r:id="rId5"/>
    <p:sldId id="261" r:id="rId6"/>
    <p:sldId id="260" r:id="rId7"/>
    <p:sldId id="1038" r:id="rId8"/>
    <p:sldId id="257" r:id="rId9"/>
    <p:sldId id="262" r:id="rId10"/>
    <p:sldId id="267" r:id="rId11"/>
    <p:sldId id="263" r:id="rId12"/>
    <p:sldId id="264" r:id="rId13"/>
    <p:sldId id="265" r:id="rId14"/>
    <p:sldId id="266" r:id="rId15"/>
    <p:sldId id="268" r:id="rId16"/>
    <p:sldId id="296" r:id="rId17"/>
    <p:sldId id="269" r:id="rId18"/>
    <p:sldId id="973" r:id="rId19"/>
    <p:sldId id="307" r:id="rId20"/>
    <p:sldId id="967" r:id="rId21"/>
    <p:sldId id="968" r:id="rId22"/>
    <p:sldId id="969" r:id="rId23"/>
    <p:sldId id="970" r:id="rId24"/>
    <p:sldId id="971" r:id="rId25"/>
    <p:sldId id="271" r:id="rId26"/>
    <p:sldId id="270" r:id="rId27"/>
    <p:sldId id="272" r:id="rId28"/>
    <p:sldId id="273" r:id="rId29"/>
    <p:sldId id="274" r:id="rId30"/>
    <p:sldId id="275" r:id="rId31"/>
    <p:sldId id="276" r:id="rId32"/>
    <p:sldId id="278" r:id="rId33"/>
    <p:sldId id="297" r:id="rId34"/>
    <p:sldId id="279" r:id="rId35"/>
    <p:sldId id="280" r:id="rId36"/>
    <p:sldId id="281" r:id="rId37"/>
    <p:sldId id="282" r:id="rId38"/>
    <p:sldId id="283" r:id="rId39"/>
    <p:sldId id="284" r:id="rId40"/>
    <p:sldId id="285" r:id="rId41"/>
    <p:sldId id="974" r:id="rId42"/>
    <p:sldId id="298" r:id="rId43"/>
    <p:sldId id="286" r:id="rId44"/>
    <p:sldId id="287" r:id="rId45"/>
    <p:sldId id="288" r:id="rId46"/>
    <p:sldId id="289" r:id="rId47"/>
    <p:sldId id="290" r:id="rId48"/>
    <p:sldId id="291" r:id="rId49"/>
    <p:sldId id="975" r:id="rId50"/>
    <p:sldId id="292" r:id="rId51"/>
    <p:sldId id="300" r:id="rId52"/>
    <p:sldId id="304" r:id="rId53"/>
    <p:sldId id="306" r:id="rId54"/>
    <p:sldId id="976" r:id="rId55"/>
    <p:sldId id="303" r:id="rId56"/>
    <p:sldId id="302" r:id="rId57"/>
  </p:sldIdLst>
  <p:sldSz cx="12192000" cy="6858000"/>
  <p:notesSz cx="6858000" cy="9144000"/>
  <p:custDataLst>
    <p:tags r:id="rId6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E2A7C58F-75A7-4468-8D8A-D9D5FBE3244C}">
          <p14:sldIdLst>
            <p14:sldId id="256"/>
            <p14:sldId id="261"/>
            <p14:sldId id="260"/>
            <p14:sldId id="1038"/>
            <p14:sldId id="257"/>
            <p14:sldId id="262"/>
          </p14:sldIdLst>
        </p14:section>
        <p14:section name="Module 1: Preparing to be an ESS Responder" id="{029EF674-F96A-4127-97AF-06FF35EE8179}">
          <p14:sldIdLst>
            <p14:sldId id="267"/>
            <p14:sldId id="263"/>
            <p14:sldId id="264"/>
            <p14:sldId id="265"/>
            <p14:sldId id="266"/>
            <p14:sldId id="268"/>
            <p14:sldId id="296"/>
            <p14:sldId id="269"/>
            <p14:sldId id="973"/>
            <p14:sldId id="307"/>
            <p14:sldId id="967"/>
            <p14:sldId id="968"/>
            <p14:sldId id="969"/>
            <p14:sldId id="970"/>
            <p14:sldId id="971"/>
          </p14:sldIdLst>
        </p14:section>
        <p14:section name="Module 2: ESS Overview" id="{0741D9CE-8F56-4DA3-8285-2DE0643EBBB8}">
          <p14:sldIdLst>
            <p14:sldId id="271"/>
            <p14:sldId id="270"/>
            <p14:sldId id="272"/>
            <p14:sldId id="273"/>
            <p14:sldId id="274"/>
            <p14:sldId id="275"/>
            <p14:sldId id="276"/>
            <p14:sldId id="278"/>
            <p14:sldId id="297"/>
            <p14:sldId id="279"/>
            <p14:sldId id="280"/>
            <p14:sldId id="281"/>
            <p14:sldId id="282"/>
            <p14:sldId id="283"/>
            <p14:sldId id="284"/>
            <p14:sldId id="285"/>
            <p14:sldId id="974"/>
            <p14:sldId id="298"/>
          </p14:sldIdLst>
        </p14:section>
        <p14:section name="Module 3: ESS Responder Functions" id="{3617C4B4-3239-4054-8E50-7CA5571B4BEE}">
          <p14:sldIdLst>
            <p14:sldId id="286"/>
            <p14:sldId id="287"/>
            <p14:sldId id="288"/>
            <p14:sldId id="289"/>
            <p14:sldId id="290"/>
            <p14:sldId id="291"/>
            <p14:sldId id="975"/>
            <p14:sldId id="292"/>
            <p14:sldId id="300"/>
          </p14:sldIdLst>
        </p14:section>
        <p14:section name="Closing" id="{CFB7EEBD-1E6E-4712-8E7C-2AD48D48DF2B}">
          <p14:sldIdLst>
            <p14:sldId id="304"/>
            <p14:sldId id="306"/>
            <p14:sldId id="976"/>
            <p14:sldId id="303"/>
            <p14:sldId id="30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9E9CDAB-99F5-C96A-776F-6FDF1E02401E}" name="Weisz, Julie" initials="JW" userId="S::jweisz@JIBC.CA::d74ca96a-e2b8-4464-b1af-8377a3a4a2f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C1C3D2"/>
    <a:srgbClr val="005DA6"/>
    <a:srgbClr val="FF8A5F"/>
    <a:srgbClr val="A49180"/>
    <a:srgbClr val="375234"/>
    <a:srgbClr val="6D7C9F"/>
    <a:srgbClr val="333333"/>
    <a:srgbClr val="DDA009"/>
    <a:srgbClr val="52A2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3" autoAdjust="0"/>
    <p:restoredTop sz="72870" autoAdjust="0"/>
  </p:normalViewPr>
  <p:slideViewPr>
    <p:cSldViewPr snapToGrid="0" showGuides="1">
      <p:cViewPr varScale="1">
        <p:scale>
          <a:sx n="54" d="100"/>
          <a:sy n="54" d="100"/>
        </p:scale>
        <p:origin x="1072" y="4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6116"/>
    </p:cViewPr>
  </p:sorterViewPr>
  <p:notesViewPr>
    <p:cSldViewPr snapToGrid="0" showGuides="1">
      <p:cViewPr varScale="1">
        <p:scale>
          <a:sx n="120" d="100"/>
          <a:sy n="120" d="100"/>
        </p:scale>
        <p:origin x="1116" y="10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gs" Target="tags/tag1.xml"/><Relationship Id="rId65"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FDAE31-E41F-4292-8980-8741AD133C9F}" type="doc">
      <dgm:prSet loTypeId="urn:microsoft.com/office/officeart/2009/3/layout/PieProcess" loCatId="process" qsTypeId="urn:microsoft.com/office/officeart/2005/8/quickstyle/simple1" qsCatId="simple" csTypeId="urn:microsoft.com/office/officeart/2005/8/colors/accent1_2" csCatId="accent1" phldr="1"/>
      <dgm:spPr/>
      <dgm:t>
        <a:bodyPr/>
        <a:lstStyle/>
        <a:p>
          <a:endParaRPr lang="en-CA"/>
        </a:p>
      </dgm:t>
    </dgm:pt>
    <dgm:pt modelId="{1A52430E-484B-4249-8CBC-9CD86341976C}">
      <dgm:prSet phldrT="[Text]"/>
      <dgm:spPr/>
      <dgm:t>
        <a:bodyPr/>
        <a:lstStyle/>
        <a:p>
          <a:r>
            <a:rPr lang="en-US" dirty="0"/>
            <a:t>Before</a:t>
          </a:r>
          <a:endParaRPr lang="en-CA" dirty="0"/>
        </a:p>
      </dgm:t>
    </dgm:pt>
    <dgm:pt modelId="{766698BA-8E89-4B4D-A11D-869546AB96F7}" type="parTrans" cxnId="{7AC69769-C1C3-4097-9BE2-326CB9DAE73E}">
      <dgm:prSet/>
      <dgm:spPr/>
      <dgm:t>
        <a:bodyPr/>
        <a:lstStyle/>
        <a:p>
          <a:endParaRPr lang="en-CA"/>
        </a:p>
      </dgm:t>
    </dgm:pt>
    <dgm:pt modelId="{45A04309-5F92-45FE-8CF7-27C7FCF2203B}" type="sibTrans" cxnId="{7AC69769-C1C3-4097-9BE2-326CB9DAE73E}">
      <dgm:prSet/>
      <dgm:spPr/>
      <dgm:t>
        <a:bodyPr/>
        <a:lstStyle/>
        <a:p>
          <a:endParaRPr lang="en-CA"/>
        </a:p>
      </dgm:t>
    </dgm:pt>
    <dgm:pt modelId="{C5D30A87-16A2-4A29-B3EA-023268C81D3D}">
      <dgm:prSet phldrT="[Text]"/>
      <dgm:spPr/>
      <dgm:t>
        <a:bodyPr/>
        <a:lstStyle/>
        <a:p>
          <a:pPr>
            <a:buFont typeface="Arial" panose="020B0604020202020204" pitchFamily="34" charset="0"/>
            <a:buChar char="•"/>
          </a:pPr>
          <a:r>
            <a:rPr lang="en-US" dirty="0"/>
            <a:t>Grab and go bag</a:t>
          </a:r>
          <a:endParaRPr lang="en-CA" dirty="0"/>
        </a:p>
      </dgm:t>
    </dgm:pt>
    <dgm:pt modelId="{A61FF500-787E-4804-AFE1-05CC60CB8924}" type="parTrans" cxnId="{47ACD485-A685-4547-B0DD-1741469B6755}">
      <dgm:prSet/>
      <dgm:spPr/>
      <dgm:t>
        <a:bodyPr/>
        <a:lstStyle/>
        <a:p>
          <a:endParaRPr lang="en-CA"/>
        </a:p>
      </dgm:t>
    </dgm:pt>
    <dgm:pt modelId="{6374F84E-DD8F-4C57-96C7-41D3F5610A0B}" type="sibTrans" cxnId="{47ACD485-A685-4547-B0DD-1741469B6755}">
      <dgm:prSet/>
      <dgm:spPr/>
      <dgm:t>
        <a:bodyPr/>
        <a:lstStyle/>
        <a:p>
          <a:endParaRPr lang="en-CA"/>
        </a:p>
      </dgm:t>
    </dgm:pt>
    <dgm:pt modelId="{5F98A1A4-E98E-4D3E-A2D8-E57AD9FFF550}">
      <dgm:prSet phldrT="[Text]"/>
      <dgm:spPr/>
      <dgm:t>
        <a:bodyPr/>
        <a:lstStyle/>
        <a:p>
          <a:pPr>
            <a:buFont typeface="Arial" panose="020B0604020202020204" pitchFamily="34" charset="0"/>
            <a:buChar char="•"/>
          </a:pPr>
          <a:r>
            <a:rPr lang="en-US" dirty="0"/>
            <a:t>Self-assessment prior to an assignment</a:t>
          </a:r>
          <a:endParaRPr lang="en-CA" dirty="0"/>
        </a:p>
      </dgm:t>
    </dgm:pt>
    <dgm:pt modelId="{CCAFD291-105F-4F94-9DFE-5E59A1239FD0}" type="parTrans" cxnId="{27C66EA7-AEAC-4999-95A9-58DCBEA697C4}">
      <dgm:prSet/>
      <dgm:spPr/>
      <dgm:t>
        <a:bodyPr/>
        <a:lstStyle/>
        <a:p>
          <a:endParaRPr lang="en-CA"/>
        </a:p>
      </dgm:t>
    </dgm:pt>
    <dgm:pt modelId="{2489B750-301A-4BE5-9A1A-4B4DD29E439F}" type="sibTrans" cxnId="{27C66EA7-AEAC-4999-95A9-58DCBEA697C4}">
      <dgm:prSet/>
      <dgm:spPr/>
      <dgm:t>
        <a:bodyPr/>
        <a:lstStyle/>
        <a:p>
          <a:endParaRPr lang="en-CA"/>
        </a:p>
      </dgm:t>
    </dgm:pt>
    <dgm:pt modelId="{DB624CE6-7CAF-4F0F-957B-E5C4EA8B6096}">
      <dgm:prSet phldrT="[Text]"/>
      <dgm:spPr/>
      <dgm:t>
        <a:bodyPr/>
        <a:lstStyle/>
        <a:p>
          <a:r>
            <a:rPr lang="en-US" dirty="0"/>
            <a:t>During</a:t>
          </a:r>
          <a:endParaRPr lang="en-CA" dirty="0"/>
        </a:p>
      </dgm:t>
    </dgm:pt>
    <dgm:pt modelId="{882F9E22-6305-4281-8301-829174D73BBB}" type="parTrans" cxnId="{198F44E8-778C-4A59-A12B-45B2FC03A363}">
      <dgm:prSet/>
      <dgm:spPr/>
      <dgm:t>
        <a:bodyPr/>
        <a:lstStyle/>
        <a:p>
          <a:endParaRPr lang="en-CA"/>
        </a:p>
      </dgm:t>
    </dgm:pt>
    <dgm:pt modelId="{1D9479C5-D5A0-45EA-9CBA-F993B992D1CD}" type="sibTrans" cxnId="{198F44E8-778C-4A59-A12B-45B2FC03A363}">
      <dgm:prSet/>
      <dgm:spPr/>
      <dgm:t>
        <a:bodyPr/>
        <a:lstStyle/>
        <a:p>
          <a:endParaRPr lang="en-CA"/>
        </a:p>
      </dgm:t>
    </dgm:pt>
    <dgm:pt modelId="{FFD8145B-7BA2-4162-8DD4-825A6A48335C}">
      <dgm:prSet phldrT="[Text]"/>
      <dgm:spPr/>
      <dgm:t>
        <a:bodyPr/>
        <a:lstStyle/>
        <a:p>
          <a:r>
            <a:rPr lang="en-US" dirty="0"/>
            <a:t>Know who your supervisor is</a:t>
          </a:r>
          <a:endParaRPr lang="en-CA" dirty="0"/>
        </a:p>
      </dgm:t>
    </dgm:pt>
    <dgm:pt modelId="{81C1CDDC-1AD1-45EB-B902-B1CFC7F0714E}" type="parTrans" cxnId="{023499D9-74AC-4B9D-92AD-166BE003C27A}">
      <dgm:prSet/>
      <dgm:spPr/>
      <dgm:t>
        <a:bodyPr/>
        <a:lstStyle/>
        <a:p>
          <a:endParaRPr lang="en-CA"/>
        </a:p>
      </dgm:t>
    </dgm:pt>
    <dgm:pt modelId="{F72B538B-96B7-4E27-8EF1-81F9D9A7FDBC}" type="sibTrans" cxnId="{023499D9-74AC-4B9D-92AD-166BE003C27A}">
      <dgm:prSet/>
      <dgm:spPr/>
      <dgm:t>
        <a:bodyPr/>
        <a:lstStyle/>
        <a:p>
          <a:endParaRPr lang="en-CA"/>
        </a:p>
      </dgm:t>
    </dgm:pt>
    <dgm:pt modelId="{3D918D1A-95C1-4D01-A152-941E93649936}">
      <dgm:prSet phldrT="[Text]"/>
      <dgm:spPr/>
      <dgm:t>
        <a:bodyPr/>
        <a:lstStyle/>
        <a:p>
          <a:r>
            <a:rPr lang="en-US" dirty="0"/>
            <a:t>After</a:t>
          </a:r>
          <a:endParaRPr lang="en-CA" dirty="0"/>
        </a:p>
      </dgm:t>
    </dgm:pt>
    <dgm:pt modelId="{9B4CEEAA-6774-4A38-A0A9-4DD970684A7E}" type="parTrans" cxnId="{643E190F-1E04-44AF-A6BD-CB0B3C8EADBC}">
      <dgm:prSet/>
      <dgm:spPr/>
      <dgm:t>
        <a:bodyPr/>
        <a:lstStyle/>
        <a:p>
          <a:endParaRPr lang="en-CA"/>
        </a:p>
      </dgm:t>
    </dgm:pt>
    <dgm:pt modelId="{6F22E75F-DC2F-4DEC-A5FA-67CE927E42BB}" type="sibTrans" cxnId="{643E190F-1E04-44AF-A6BD-CB0B3C8EADBC}">
      <dgm:prSet/>
      <dgm:spPr/>
      <dgm:t>
        <a:bodyPr/>
        <a:lstStyle/>
        <a:p>
          <a:endParaRPr lang="en-CA"/>
        </a:p>
      </dgm:t>
    </dgm:pt>
    <dgm:pt modelId="{37D4F0AB-489C-4CDA-A538-FAF19645EC15}">
      <dgm:prSet phldrT="[Text]"/>
      <dgm:spPr/>
      <dgm:t>
        <a:bodyPr/>
        <a:lstStyle/>
        <a:p>
          <a:r>
            <a:rPr lang="en-US" dirty="0"/>
            <a:t>Debriefs</a:t>
          </a:r>
          <a:endParaRPr lang="en-CA" dirty="0"/>
        </a:p>
      </dgm:t>
    </dgm:pt>
    <dgm:pt modelId="{25AD9D0C-788F-4549-AA69-20658846FD9B}" type="parTrans" cxnId="{4448615F-6113-4FD7-B75B-8DBC19DFB771}">
      <dgm:prSet/>
      <dgm:spPr/>
      <dgm:t>
        <a:bodyPr/>
        <a:lstStyle/>
        <a:p>
          <a:endParaRPr lang="en-CA"/>
        </a:p>
      </dgm:t>
    </dgm:pt>
    <dgm:pt modelId="{84F51DF7-24B4-4CE3-BDE7-32A6F9608F1A}" type="sibTrans" cxnId="{4448615F-6113-4FD7-B75B-8DBC19DFB771}">
      <dgm:prSet/>
      <dgm:spPr/>
      <dgm:t>
        <a:bodyPr/>
        <a:lstStyle/>
        <a:p>
          <a:endParaRPr lang="en-CA"/>
        </a:p>
      </dgm:t>
    </dgm:pt>
    <dgm:pt modelId="{F7560A3C-F760-4FDF-B812-7E8831986211}">
      <dgm:prSet phldrT="[Text]"/>
      <dgm:spPr/>
      <dgm:t>
        <a:bodyPr/>
        <a:lstStyle/>
        <a:p>
          <a:pPr>
            <a:buFont typeface="Arial" panose="020B0604020202020204" pitchFamily="34" charset="0"/>
            <a:buChar char="•"/>
          </a:pPr>
          <a:r>
            <a:rPr lang="en-US" dirty="0"/>
            <a:t>Family emergency plan</a:t>
          </a:r>
          <a:endParaRPr lang="en-CA" dirty="0"/>
        </a:p>
      </dgm:t>
    </dgm:pt>
    <dgm:pt modelId="{951C077D-9C44-40E8-BEB0-3AAC72B88034}" type="parTrans" cxnId="{354327A8-3CFC-49A6-8BF4-DDAB7085351D}">
      <dgm:prSet/>
      <dgm:spPr/>
      <dgm:t>
        <a:bodyPr/>
        <a:lstStyle/>
        <a:p>
          <a:endParaRPr lang="en-CA"/>
        </a:p>
      </dgm:t>
    </dgm:pt>
    <dgm:pt modelId="{FB396DED-A73D-470B-B71F-59BDB8E8E735}" type="sibTrans" cxnId="{354327A8-3CFC-49A6-8BF4-DDAB7085351D}">
      <dgm:prSet/>
      <dgm:spPr/>
      <dgm:t>
        <a:bodyPr/>
        <a:lstStyle/>
        <a:p>
          <a:endParaRPr lang="en-CA"/>
        </a:p>
      </dgm:t>
    </dgm:pt>
    <dgm:pt modelId="{0466323D-3B4F-4716-B6EF-F7D9CC629EE7}">
      <dgm:prSet phldrT="[Text]"/>
      <dgm:spPr/>
      <dgm:t>
        <a:bodyPr/>
        <a:lstStyle/>
        <a:p>
          <a:pPr>
            <a:buFont typeface="Arial" panose="020B0604020202020204" pitchFamily="34" charset="0"/>
            <a:buChar char="•"/>
          </a:pPr>
          <a:r>
            <a:rPr lang="en-US" dirty="0"/>
            <a:t>Communicate with family/friends/employer</a:t>
          </a:r>
          <a:endParaRPr lang="en-CA" dirty="0"/>
        </a:p>
      </dgm:t>
    </dgm:pt>
    <dgm:pt modelId="{75C8CD83-2358-42F8-9C83-6A59DC3B15B4}" type="parTrans" cxnId="{D3C96FDC-415B-407C-93F2-8F96CD0A8444}">
      <dgm:prSet/>
      <dgm:spPr/>
      <dgm:t>
        <a:bodyPr/>
        <a:lstStyle/>
        <a:p>
          <a:endParaRPr lang="en-CA"/>
        </a:p>
      </dgm:t>
    </dgm:pt>
    <dgm:pt modelId="{2A4B8CD9-5299-46BE-94B8-A7146131EBB4}" type="sibTrans" cxnId="{D3C96FDC-415B-407C-93F2-8F96CD0A8444}">
      <dgm:prSet/>
      <dgm:spPr/>
      <dgm:t>
        <a:bodyPr/>
        <a:lstStyle/>
        <a:p>
          <a:endParaRPr lang="en-CA"/>
        </a:p>
      </dgm:t>
    </dgm:pt>
    <dgm:pt modelId="{A178BE4A-6146-40C9-A5D5-42E0A86F8A22}">
      <dgm:prSet phldrT="[Text]"/>
      <dgm:spPr/>
      <dgm:t>
        <a:bodyPr/>
        <a:lstStyle/>
        <a:p>
          <a:r>
            <a:rPr lang="en-US" dirty="0"/>
            <a:t>Sleep</a:t>
          </a:r>
          <a:endParaRPr lang="en-CA" dirty="0"/>
        </a:p>
      </dgm:t>
    </dgm:pt>
    <dgm:pt modelId="{2D287F99-787D-4726-929A-044B2345D4FA}" type="parTrans" cxnId="{0CE5CB10-F1C7-4369-B929-B00D1AE24B9B}">
      <dgm:prSet/>
      <dgm:spPr/>
      <dgm:t>
        <a:bodyPr/>
        <a:lstStyle/>
        <a:p>
          <a:endParaRPr lang="en-CA"/>
        </a:p>
      </dgm:t>
    </dgm:pt>
    <dgm:pt modelId="{FA9C1AF2-B700-4243-BC87-FB09F370AEA7}" type="sibTrans" cxnId="{0CE5CB10-F1C7-4369-B929-B00D1AE24B9B}">
      <dgm:prSet/>
      <dgm:spPr/>
      <dgm:t>
        <a:bodyPr/>
        <a:lstStyle/>
        <a:p>
          <a:endParaRPr lang="en-CA"/>
        </a:p>
      </dgm:t>
    </dgm:pt>
    <dgm:pt modelId="{F5D3CE2D-1B86-4E67-80DE-D30BD8884F92}">
      <dgm:prSet phldrT="[Text]"/>
      <dgm:spPr/>
      <dgm:t>
        <a:bodyPr/>
        <a:lstStyle/>
        <a:p>
          <a:r>
            <a:rPr lang="en-US" dirty="0"/>
            <a:t>Peer support</a:t>
          </a:r>
          <a:endParaRPr lang="en-CA" dirty="0"/>
        </a:p>
      </dgm:t>
    </dgm:pt>
    <dgm:pt modelId="{A236E3B1-0B7C-423C-BD04-61A96972950B}" type="parTrans" cxnId="{C1FDD354-9BF2-443C-8C6E-9434D1991A33}">
      <dgm:prSet/>
      <dgm:spPr/>
      <dgm:t>
        <a:bodyPr/>
        <a:lstStyle/>
        <a:p>
          <a:endParaRPr lang="en-CA"/>
        </a:p>
      </dgm:t>
    </dgm:pt>
    <dgm:pt modelId="{F1069A53-3FDF-4815-B78B-B72D56505EFC}" type="sibTrans" cxnId="{C1FDD354-9BF2-443C-8C6E-9434D1991A33}">
      <dgm:prSet/>
      <dgm:spPr/>
      <dgm:t>
        <a:bodyPr/>
        <a:lstStyle/>
        <a:p>
          <a:endParaRPr lang="en-CA"/>
        </a:p>
      </dgm:t>
    </dgm:pt>
    <dgm:pt modelId="{448D98B2-666A-497B-982B-D5781FEAA9DC}">
      <dgm:prSet/>
      <dgm:spPr/>
      <dgm:t>
        <a:bodyPr/>
        <a:lstStyle/>
        <a:p>
          <a:r>
            <a:rPr lang="en-US"/>
            <a:t>Self check</a:t>
          </a:r>
          <a:endParaRPr lang="en-US" dirty="0"/>
        </a:p>
      </dgm:t>
    </dgm:pt>
    <dgm:pt modelId="{FA783D96-AF27-46C8-B27A-307A3F8C6F7E}" type="parTrans" cxnId="{7F14EBA2-6F2B-4AED-97E3-1029646520A0}">
      <dgm:prSet/>
      <dgm:spPr/>
      <dgm:t>
        <a:bodyPr/>
        <a:lstStyle/>
        <a:p>
          <a:endParaRPr lang="en-CA"/>
        </a:p>
      </dgm:t>
    </dgm:pt>
    <dgm:pt modelId="{7FC20B9F-60E0-457E-9CB4-8784BB61CED8}" type="sibTrans" cxnId="{7F14EBA2-6F2B-4AED-97E3-1029646520A0}">
      <dgm:prSet/>
      <dgm:spPr/>
      <dgm:t>
        <a:bodyPr/>
        <a:lstStyle/>
        <a:p>
          <a:endParaRPr lang="en-CA"/>
        </a:p>
      </dgm:t>
    </dgm:pt>
    <dgm:pt modelId="{CC9D0677-116D-4317-87BB-2E806057CD2B}">
      <dgm:prSet/>
      <dgm:spPr/>
      <dgm:t>
        <a:bodyPr/>
        <a:lstStyle/>
        <a:p>
          <a:r>
            <a:rPr lang="en-US"/>
            <a:t>Take breaks</a:t>
          </a:r>
          <a:endParaRPr lang="en-CA" dirty="0"/>
        </a:p>
      </dgm:t>
    </dgm:pt>
    <dgm:pt modelId="{386FE258-30FC-44EE-A0F9-0F0F1C5CC166}" type="parTrans" cxnId="{AC873714-A9C2-4182-B717-81AB40F123E7}">
      <dgm:prSet/>
      <dgm:spPr/>
      <dgm:t>
        <a:bodyPr/>
        <a:lstStyle/>
        <a:p>
          <a:endParaRPr lang="en-CA"/>
        </a:p>
      </dgm:t>
    </dgm:pt>
    <dgm:pt modelId="{323BCEFD-D3B5-45DA-B6EF-992E3B8E31D8}" type="sibTrans" cxnId="{AC873714-A9C2-4182-B717-81AB40F123E7}">
      <dgm:prSet/>
      <dgm:spPr/>
      <dgm:t>
        <a:bodyPr/>
        <a:lstStyle/>
        <a:p>
          <a:endParaRPr lang="en-CA"/>
        </a:p>
      </dgm:t>
    </dgm:pt>
    <dgm:pt modelId="{3AC3B073-768D-4714-A7A6-998E2F4B29EB}">
      <dgm:prSet/>
      <dgm:spPr/>
      <dgm:t>
        <a:bodyPr/>
        <a:lstStyle/>
        <a:p>
          <a:r>
            <a:rPr lang="en-US"/>
            <a:t>Stay fed and hydrated</a:t>
          </a:r>
          <a:endParaRPr lang="en-US" dirty="0"/>
        </a:p>
      </dgm:t>
    </dgm:pt>
    <dgm:pt modelId="{DD430364-88EC-4FD0-A001-AE8898F2AD89}" type="parTrans" cxnId="{63EEFAC4-EFD3-408F-AA60-ABEE2364FCFC}">
      <dgm:prSet/>
      <dgm:spPr/>
      <dgm:t>
        <a:bodyPr/>
        <a:lstStyle/>
        <a:p>
          <a:endParaRPr lang="en-CA"/>
        </a:p>
      </dgm:t>
    </dgm:pt>
    <dgm:pt modelId="{839E194D-0162-4EF3-B0C0-886633D91DF9}" type="sibTrans" cxnId="{63EEFAC4-EFD3-408F-AA60-ABEE2364FCFC}">
      <dgm:prSet/>
      <dgm:spPr/>
      <dgm:t>
        <a:bodyPr/>
        <a:lstStyle/>
        <a:p>
          <a:endParaRPr lang="en-CA"/>
        </a:p>
      </dgm:t>
    </dgm:pt>
    <dgm:pt modelId="{9B719125-E71B-4881-ADDE-1BEABA7BBBA4}">
      <dgm:prSet/>
      <dgm:spPr/>
      <dgm:t>
        <a:bodyPr/>
        <a:lstStyle/>
        <a:p>
          <a:r>
            <a:rPr lang="en-US"/>
            <a:t>Buddy system</a:t>
          </a:r>
          <a:endParaRPr lang="en-CA" dirty="0"/>
        </a:p>
      </dgm:t>
    </dgm:pt>
    <dgm:pt modelId="{B925AA27-2056-4DA8-B89D-31F30DB76C55}" type="parTrans" cxnId="{1F3B361E-8FA2-4075-AF0B-1A03D3DAE748}">
      <dgm:prSet/>
      <dgm:spPr/>
      <dgm:t>
        <a:bodyPr/>
        <a:lstStyle/>
        <a:p>
          <a:endParaRPr lang="en-CA"/>
        </a:p>
      </dgm:t>
    </dgm:pt>
    <dgm:pt modelId="{7B778D0D-7742-4405-9DBD-FEA71B0E759F}" type="sibTrans" cxnId="{1F3B361E-8FA2-4075-AF0B-1A03D3DAE748}">
      <dgm:prSet/>
      <dgm:spPr/>
      <dgm:t>
        <a:bodyPr/>
        <a:lstStyle/>
        <a:p>
          <a:endParaRPr lang="en-CA"/>
        </a:p>
      </dgm:t>
    </dgm:pt>
    <dgm:pt modelId="{9A93A0E5-F72B-4BE9-8F48-EAF143A942E5}">
      <dgm:prSet/>
      <dgm:spPr/>
      <dgm:t>
        <a:bodyPr/>
        <a:lstStyle/>
        <a:p>
          <a:r>
            <a:rPr lang="en-US" dirty="0"/>
            <a:t>Ask for help</a:t>
          </a:r>
          <a:endParaRPr lang="en-CA" dirty="0"/>
        </a:p>
      </dgm:t>
    </dgm:pt>
    <dgm:pt modelId="{4716C7D1-CA51-4B50-BED6-B709EAC6E62C}" type="parTrans" cxnId="{8E82521E-05E7-4D51-9FFC-1862062DBEAF}">
      <dgm:prSet/>
      <dgm:spPr/>
      <dgm:t>
        <a:bodyPr/>
        <a:lstStyle/>
        <a:p>
          <a:endParaRPr lang="en-CA"/>
        </a:p>
      </dgm:t>
    </dgm:pt>
    <dgm:pt modelId="{58A5C55A-E608-4BB3-AEF3-842A59C7D5D2}" type="sibTrans" cxnId="{8E82521E-05E7-4D51-9FFC-1862062DBEAF}">
      <dgm:prSet/>
      <dgm:spPr/>
      <dgm:t>
        <a:bodyPr/>
        <a:lstStyle/>
        <a:p>
          <a:endParaRPr lang="en-CA"/>
        </a:p>
      </dgm:t>
    </dgm:pt>
    <dgm:pt modelId="{621F3264-2F9D-43F5-8F21-54B2685C31E5}" type="pres">
      <dgm:prSet presAssocID="{E2FDAE31-E41F-4292-8980-8741AD133C9F}" presName="Name0" presStyleCnt="0">
        <dgm:presLayoutVars>
          <dgm:chMax val="7"/>
          <dgm:chPref val="7"/>
          <dgm:dir/>
          <dgm:animOne val="branch"/>
          <dgm:animLvl val="lvl"/>
        </dgm:presLayoutVars>
      </dgm:prSet>
      <dgm:spPr/>
    </dgm:pt>
    <dgm:pt modelId="{1D261338-F490-4362-90FF-2E72856DB60A}" type="pres">
      <dgm:prSet presAssocID="{1A52430E-484B-4249-8CBC-9CD86341976C}" presName="ParentComposite" presStyleCnt="0"/>
      <dgm:spPr/>
    </dgm:pt>
    <dgm:pt modelId="{74F01BD3-1537-4D55-8214-DAE9CA0B82C7}" type="pres">
      <dgm:prSet presAssocID="{1A52430E-484B-4249-8CBC-9CD86341976C}" presName="Chord" presStyleLbl="bgShp" presStyleIdx="0" presStyleCnt="3"/>
      <dgm:spPr/>
    </dgm:pt>
    <dgm:pt modelId="{091D40DD-FB5D-460C-93A1-26174CB41C93}" type="pres">
      <dgm:prSet presAssocID="{1A52430E-484B-4249-8CBC-9CD86341976C}" presName="Pie" presStyleLbl="alignNode1" presStyleIdx="0" presStyleCnt="3"/>
      <dgm:spPr/>
    </dgm:pt>
    <dgm:pt modelId="{1A898E56-51A5-4A51-80FD-0FFDB323A659}" type="pres">
      <dgm:prSet presAssocID="{1A52430E-484B-4249-8CBC-9CD86341976C}" presName="Parent" presStyleLbl="revTx" presStyleIdx="0" presStyleCnt="6">
        <dgm:presLayoutVars>
          <dgm:chMax val="1"/>
          <dgm:chPref val="1"/>
          <dgm:bulletEnabled val="1"/>
        </dgm:presLayoutVars>
      </dgm:prSet>
      <dgm:spPr/>
    </dgm:pt>
    <dgm:pt modelId="{06764D39-565D-4B7D-BB92-B7E7B6BAE866}" type="pres">
      <dgm:prSet presAssocID="{6374F84E-DD8F-4C57-96C7-41D3F5610A0B}" presName="negSibTrans" presStyleCnt="0"/>
      <dgm:spPr/>
    </dgm:pt>
    <dgm:pt modelId="{7F5BFAAC-952A-4B02-BE71-47CD6F15AD8F}" type="pres">
      <dgm:prSet presAssocID="{1A52430E-484B-4249-8CBC-9CD86341976C}" presName="composite" presStyleCnt="0"/>
      <dgm:spPr/>
    </dgm:pt>
    <dgm:pt modelId="{B4A7D75D-F3E5-4C0C-835E-526FCF869220}" type="pres">
      <dgm:prSet presAssocID="{1A52430E-484B-4249-8CBC-9CD86341976C}" presName="Child" presStyleLbl="revTx" presStyleIdx="1" presStyleCnt="6" custScaleX="125431" custScaleY="100491">
        <dgm:presLayoutVars>
          <dgm:chMax val="0"/>
          <dgm:chPref val="0"/>
          <dgm:bulletEnabled val="1"/>
        </dgm:presLayoutVars>
      </dgm:prSet>
      <dgm:spPr/>
    </dgm:pt>
    <dgm:pt modelId="{DFAA3E6F-8233-4296-90F9-E4B7BE0D612E}" type="pres">
      <dgm:prSet presAssocID="{45A04309-5F92-45FE-8CF7-27C7FCF2203B}" presName="sibTrans" presStyleCnt="0"/>
      <dgm:spPr/>
    </dgm:pt>
    <dgm:pt modelId="{E50E40C7-10AB-49A1-9178-E36D3AE6D21E}" type="pres">
      <dgm:prSet presAssocID="{DB624CE6-7CAF-4F0F-957B-E5C4EA8B6096}" presName="ParentComposite" presStyleCnt="0"/>
      <dgm:spPr/>
    </dgm:pt>
    <dgm:pt modelId="{3637C8E1-61EC-4C43-A808-B2DFEDC52C80}" type="pres">
      <dgm:prSet presAssocID="{DB624CE6-7CAF-4F0F-957B-E5C4EA8B6096}" presName="Chord" presStyleLbl="bgShp" presStyleIdx="1" presStyleCnt="3"/>
      <dgm:spPr/>
    </dgm:pt>
    <dgm:pt modelId="{F97303D1-4292-4010-A4BA-760B7E4C0AB2}" type="pres">
      <dgm:prSet presAssocID="{DB624CE6-7CAF-4F0F-957B-E5C4EA8B6096}" presName="Pie" presStyleLbl="alignNode1" presStyleIdx="1" presStyleCnt="3"/>
      <dgm:spPr/>
    </dgm:pt>
    <dgm:pt modelId="{53C0A0A2-B2C9-4849-B7AF-CC25074D2EE3}" type="pres">
      <dgm:prSet presAssocID="{DB624CE6-7CAF-4F0F-957B-E5C4EA8B6096}" presName="Parent" presStyleLbl="revTx" presStyleIdx="2" presStyleCnt="6">
        <dgm:presLayoutVars>
          <dgm:chMax val="1"/>
          <dgm:chPref val="1"/>
          <dgm:bulletEnabled val="1"/>
        </dgm:presLayoutVars>
      </dgm:prSet>
      <dgm:spPr/>
    </dgm:pt>
    <dgm:pt modelId="{4328B54B-5DCB-4DD0-BE4B-A038F274D514}" type="pres">
      <dgm:prSet presAssocID="{F72B538B-96B7-4E27-8EF1-81F9D9A7FDBC}" presName="negSibTrans" presStyleCnt="0"/>
      <dgm:spPr/>
    </dgm:pt>
    <dgm:pt modelId="{64EE9182-4EDD-4B65-9246-2AF40B22CD89}" type="pres">
      <dgm:prSet presAssocID="{DB624CE6-7CAF-4F0F-957B-E5C4EA8B6096}" presName="composite" presStyleCnt="0"/>
      <dgm:spPr/>
    </dgm:pt>
    <dgm:pt modelId="{769BD07B-007E-4D04-BF1F-FB9F8A0A5FD9}" type="pres">
      <dgm:prSet presAssocID="{DB624CE6-7CAF-4F0F-957B-E5C4EA8B6096}" presName="Child" presStyleLbl="revTx" presStyleIdx="3" presStyleCnt="6" custScaleX="127505">
        <dgm:presLayoutVars>
          <dgm:chMax val="0"/>
          <dgm:chPref val="0"/>
          <dgm:bulletEnabled val="1"/>
        </dgm:presLayoutVars>
      </dgm:prSet>
      <dgm:spPr/>
    </dgm:pt>
    <dgm:pt modelId="{B6EFD75A-F4C9-4B9E-8CFE-BB0076EFF767}" type="pres">
      <dgm:prSet presAssocID="{1D9479C5-D5A0-45EA-9CBA-F993B992D1CD}" presName="sibTrans" presStyleCnt="0"/>
      <dgm:spPr/>
    </dgm:pt>
    <dgm:pt modelId="{CA4431C6-26ED-409A-842F-1ACD95F79726}" type="pres">
      <dgm:prSet presAssocID="{3D918D1A-95C1-4D01-A152-941E93649936}" presName="ParentComposite" presStyleCnt="0"/>
      <dgm:spPr/>
    </dgm:pt>
    <dgm:pt modelId="{75F06249-BA80-444B-803A-8EFC32FF9DB1}" type="pres">
      <dgm:prSet presAssocID="{3D918D1A-95C1-4D01-A152-941E93649936}" presName="Chord" presStyleLbl="bgShp" presStyleIdx="2" presStyleCnt="3"/>
      <dgm:spPr/>
    </dgm:pt>
    <dgm:pt modelId="{94AE47E7-B23A-4637-B64D-7186852AC79C}" type="pres">
      <dgm:prSet presAssocID="{3D918D1A-95C1-4D01-A152-941E93649936}" presName="Pie" presStyleLbl="alignNode1" presStyleIdx="2" presStyleCnt="3"/>
      <dgm:spPr/>
    </dgm:pt>
    <dgm:pt modelId="{0D22C995-D495-408D-A491-DB1D9D544C82}" type="pres">
      <dgm:prSet presAssocID="{3D918D1A-95C1-4D01-A152-941E93649936}" presName="Parent" presStyleLbl="revTx" presStyleIdx="4" presStyleCnt="6">
        <dgm:presLayoutVars>
          <dgm:chMax val="1"/>
          <dgm:chPref val="1"/>
          <dgm:bulletEnabled val="1"/>
        </dgm:presLayoutVars>
      </dgm:prSet>
      <dgm:spPr/>
    </dgm:pt>
    <dgm:pt modelId="{C0935405-45BE-4BD3-92E9-DB886B8104F0}" type="pres">
      <dgm:prSet presAssocID="{84F51DF7-24B4-4CE3-BDE7-32A6F9608F1A}" presName="negSibTrans" presStyleCnt="0"/>
      <dgm:spPr/>
    </dgm:pt>
    <dgm:pt modelId="{18C4BD0E-94C3-408F-A5B7-9553999C5ACC}" type="pres">
      <dgm:prSet presAssocID="{3D918D1A-95C1-4D01-A152-941E93649936}" presName="composite" presStyleCnt="0"/>
      <dgm:spPr/>
    </dgm:pt>
    <dgm:pt modelId="{AD5F1B2B-59F5-4797-B42D-36C7CC6D9AB5}" type="pres">
      <dgm:prSet presAssocID="{3D918D1A-95C1-4D01-A152-941E93649936}" presName="Child" presStyleLbl="revTx" presStyleIdx="5" presStyleCnt="6" custScaleX="122249">
        <dgm:presLayoutVars>
          <dgm:chMax val="0"/>
          <dgm:chPref val="0"/>
          <dgm:bulletEnabled val="1"/>
        </dgm:presLayoutVars>
      </dgm:prSet>
      <dgm:spPr/>
    </dgm:pt>
  </dgm:ptLst>
  <dgm:cxnLst>
    <dgm:cxn modelId="{5D981104-1931-40EF-A9EC-2C46F463B6B9}" type="presOf" srcId="{1A52430E-484B-4249-8CBC-9CD86341976C}" destId="{1A898E56-51A5-4A51-80FD-0FFDB323A659}" srcOrd="0" destOrd="0" presId="urn:microsoft.com/office/officeart/2009/3/layout/PieProcess"/>
    <dgm:cxn modelId="{A122AA04-DEB5-4100-A5F2-56A42784CE89}" type="presOf" srcId="{37D4F0AB-489C-4CDA-A538-FAF19645EC15}" destId="{AD5F1B2B-59F5-4797-B42D-36C7CC6D9AB5}" srcOrd="0" destOrd="0" presId="urn:microsoft.com/office/officeart/2009/3/layout/PieProcess"/>
    <dgm:cxn modelId="{F942EC0D-6174-4B12-9A08-F17DAC059258}" type="presOf" srcId="{CC9D0677-116D-4317-87BB-2E806057CD2B}" destId="{769BD07B-007E-4D04-BF1F-FB9F8A0A5FD9}" srcOrd="0" destOrd="2" presId="urn:microsoft.com/office/officeart/2009/3/layout/PieProcess"/>
    <dgm:cxn modelId="{643E190F-1E04-44AF-A6BD-CB0B3C8EADBC}" srcId="{E2FDAE31-E41F-4292-8980-8741AD133C9F}" destId="{3D918D1A-95C1-4D01-A152-941E93649936}" srcOrd="2" destOrd="0" parTransId="{9B4CEEAA-6774-4A38-A0A9-4DD970684A7E}" sibTransId="{6F22E75F-DC2F-4DEC-A5FA-67CE927E42BB}"/>
    <dgm:cxn modelId="{0CE5CB10-F1C7-4369-B929-B00D1AE24B9B}" srcId="{3D918D1A-95C1-4D01-A152-941E93649936}" destId="{A178BE4A-6146-40C9-A5D5-42E0A86F8A22}" srcOrd="1" destOrd="0" parTransId="{2D287F99-787D-4726-929A-044B2345D4FA}" sibTransId="{FA9C1AF2-B700-4243-BC87-FB09F370AEA7}"/>
    <dgm:cxn modelId="{AC873714-A9C2-4182-B717-81AB40F123E7}" srcId="{DB624CE6-7CAF-4F0F-957B-E5C4EA8B6096}" destId="{CC9D0677-116D-4317-87BB-2E806057CD2B}" srcOrd="2" destOrd="0" parTransId="{386FE258-30FC-44EE-A0F9-0F0F1C5CC166}" sibTransId="{323BCEFD-D3B5-45DA-B6EF-992E3B8E31D8}"/>
    <dgm:cxn modelId="{78B54514-5DBB-4D64-8CB7-E2CE343094FA}" type="presOf" srcId="{3D918D1A-95C1-4D01-A152-941E93649936}" destId="{0D22C995-D495-408D-A491-DB1D9D544C82}" srcOrd="0" destOrd="0" presId="urn:microsoft.com/office/officeart/2009/3/layout/PieProcess"/>
    <dgm:cxn modelId="{1F3B361E-8FA2-4075-AF0B-1A03D3DAE748}" srcId="{DB624CE6-7CAF-4F0F-957B-E5C4EA8B6096}" destId="{9B719125-E71B-4881-ADDE-1BEABA7BBBA4}" srcOrd="4" destOrd="0" parTransId="{B925AA27-2056-4DA8-B89D-31F30DB76C55}" sibTransId="{7B778D0D-7742-4405-9DBD-FEA71B0E759F}"/>
    <dgm:cxn modelId="{8E82521E-05E7-4D51-9FFC-1862062DBEAF}" srcId="{DB624CE6-7CAF-4F0F-957B-E5C4EA8B6096}" destId="{9A93A0E5-F72B-4BE9-8F48-EAF143A942E5}" srcOrd="5" destOrd="0" parTransId="{4716C7D1-CA51-4B50-BED6-B709EAC6E62C}" sibTransId="{58A5C55A-E608-4BB3-AEF3-842A59C7D5D2}"/>
    <dgm:cxn modelId="{4448615F-6113-4FD7-B75B-8DBC19DFB771}" srcId="{3D918D1A-95C1-4D01-A152-941E93649936}" destId="{37D4F0AB-489C-4CDA-A538-FAF19645EC15}" srcOrd="0" destOrd="0" parTransId="{25AD9D0C-788F-4549-AA69-20658846FD9B}" sibTransId="{84F51DF7-24B4-4CE3-BDE7-32A6F9608F1A}"/>
    <dgm:cxn modelId="{BB29995F-9A95-4916-8821-E5698193F79D}" type="presOf" srcId="{F5D3CE2D-1B86-4E67-80DE-D30BD8884F92}" destId="{AD5F1B2B-59F5-4797-B42D-36C7CC6D9AB5}" srcOrd="0" destOrd="2" presId="urn:microsoft.com/office/officeart/2009/3/layout/PieProcess"/>
    <dgm:cxn modelId="{7AC69769-C1C3-4097-9BE2-326CB9DAE73E}" srcId="{E2FDAE31-E41F-4292-8980-8741AD133C9F}" destId="{1A52430E-484B-4249-8CBC-9CD86341976C}" srcOrd="0" destOrd="0" parTransId="{766698BA-8E89-4B4D-A11D-869546AB96F7}" sibTransId="{45A04309-5F92-45FE-8CF7-27C7FCF2203B}"/>
    <dgm:cxn modelId="{7844784A-CEC1-48E7-B757-02CB8F87E5A8}" type="presOf" srcId="{E2FDAE31-E41F-4292-8980-8741AD133C9F}" destId="{621F3264-2F9D-43F5-8F21-54B2685C31E5}" srcOrd="0" destOrd="0" presId="urn:microsoft.com/office/officeart/2009/3/layout/PieProcess"/>
    <dgm:cxn modelId="{B8A42E6D-AB05-452D-BFD9-B33D97B59692}" type="presOf" srcId="{A178BE4A-6146-40C9-A5D5-42E0A86F8A22}" destId="{AD5F1B2B-59F5-4797-B42D-36C7CC6D9AB5}" srcOrd="0" destOrd="1" presId="urn:microsoft.com/office/officeart/2009/3/layout/PieProcess"/>
    <dgm:cxn modelId="{C1FDD354-9BF2-443C-8C6E-9434D1991A33}" srcId="{3D918D1A-95C1-4D01-A152-941E93649936}" destId="{F5D3CE2D-1B86-4E67-80DE-D30BD8884F92}" srcOrd="2" destOrd="0" parTransId="{A236E3B1-0B7C-423C-BD04-61A96972950B}" sibTransId="{F1069A53-3FDF-4815-B78B-B72D56505EFC}"/>
    <dgm:cxn modelId="{8EDA6959-9E4A-46DD-B1A3-C7C29B77EE70}" type="presOf" srcId="{9B719125-E71B-4881-ADDE-1BEABA7BBBA4}" destId="{769BD07B-007E-4D04-BF1F-FB9F8A0A5FD9}" srcOrd="0" destOrd="4" presId="urn:microsoft.com/office/officeart/2009/3/layout/PieProcess"/>
    <dgm:cxn modelId="{47ACD485-A685-4547-B0DD-1741469B6755}" srcId="{1A52430E-484B-4249-8CBC-9CD86341976C}" destId="{C5D30A87-16A2-4A29-B3EA-023268C81D3D}" srcOrd="0" destOrd="0" parTransId="{A61FF500-787E-4804-AFE1-05CC60CB8924}" sibTransId="{6374F84E-DD8F-4C57-96C7-41D3F5610A0B}"/>
    <dgm:cxn modelId="{7F14EBA2-6F2B-4AED-97E3-1029646520A0}" srcId="{DB624CE6-7CAF-4F0F-957B-E5C4EA8B6096}" destId="{448D98B2-666A-497B-982B-D5781FEAA9DC}" srcOrd="1" destOrd="0" parTransId="{FA783D96-AF27-46C8-B27A-307A3F8C6F7E}" sibTransId="{7FC20B9F-60E0-457E-9CB4-8784BB61CED8}"/>
    <dgm:cxn modelId="{27C66EA7-AEAC-4999-95A9-58DCBEA697C4}" srcId="{1A52430E-484B-4249-8CBC-9CD86341976C}" destId="{5F98A1A4-E98E-4D3E-A2D8-E57AD9FFF550}" srcOrd="2" destOrd="0" parTransId="{CCAFD291-105F-4F94-9DFE-5E59A1239FD0}" sibTransId="{2489B750-301A-4BE5-9A1A-4B4DD29E439F}"/>
    <dgm:cxn modelId="{354327A8-3CFC-49A6-8BF4-DDAB7085351D}" srcId="{1A52430E-484B-4249-8CBC-9CD86341976C}" destId="{F7560A3C-F760-4FDF-B812-7E8831986211}" srcOrd="1" destOrd="0" parTransId="{951C077D-9C44-40E8-BEB0-3AAC72B88034}" sibTransId="{FB396DED-A73D-470B-B71F-59BDB8E8E735}"/>
    <dgm:cxn modelId="{B7B596AC-9C23-49C2-94F2-FA78D8BC3393}" type="presOf" srcId="{DB624CE6-7CAF-4F0F-957B-E5C4EA8B6096}" destId="{53C0A0A2-B2C9-4849-B7AF-CC25074D2EE3}" srcOrd="0" destOrd="0" presId="urn:microsoft.com/office/officeart/2009/3/layout/PieProcess"/>
    <dgm:cxn modelId="{5EB9BCAE-DF0B-47B6-82AA-E2A7389A4D23}" type="presOf" srcId="{C5D30A87-16A2-4A29-B3EA-023268C81D3D}" destId="{B4A7D75D-F3E5-4C0C-835E-526FCF869220}" srcOrd="0" destOrd="0" presId="urn:microsoft.com/office/officeart/2009/3/layout/PieProcess"/>
    <dgm:cxn modelId="{95A4DBB1-AE1C-4762-9FBD-A62B2A059897}" type="presOf" srcId="{0466323D-3B4F-4716-B6EF-F7D9CC629EE7}" destId="{B4A7D75D-F3E5-4C0C-835E-526FCF869220}" srcOrd="0" destOrd="3" presId="urn:microsoft.com/office/officeart/2009/3/layout/PieProcess"/>
    <dgm:cxn modelId="{A6F0C4B5-5CC4-44DA-A126-CB555651E1AF}" type="presOf" srcId="{3AC3B073-768D-4714-A7A6-998E2F4B29EB}" destId="{769BD07B-007E-4D04-BF1F-FB9F8A0A5FD9}" srcOrd="0" destOrd="3" presId="urn:microsoft.com/office/officeart/2009/3/layout/PieProcess"/>
    <dgm:cxn modelId="{903934B6-7C51-4AD6-84A0-D481B3557CA1}" type="presOf" srcId="{5F98A1A4-E98E-4D3E-A2D8-E57AD9FFF550}" destId="{B4A7D75D-F3E5-4C0C-835E-526FCF869220}" srcOrd="0" destOrd="2" presId="urn:microsoft.com/office/officeart/2009/3/layout/PieProcess"/>
    <dgm:cxn modelId="{D6033DC4-865E-4651-89DB-FF5F0DA1C918}" type="presOf" srcId="{9A93A0E5-F72B-4BE9-8F48-EAF143A942E5}" destId="{769BD07B-007E-4D04-BF1F-FB9F8A0A5FD9}" srcOrd="0" destOrd="5" presId="urn:microsoft.com/office/officeart/2009/3/layout/PieProcess"/>
    <dgm:cxn modelId="{63EEFAC4-EFD3-408F-AA60-ABEE2364FCFC}" srcId="{DB624CE6-7CAF-4F0F-957B-E5C4EA8B6096}" destId="{3AC3B073-768D-4714-A7A6-998E2F4B29EB}" srcOrd="3" destOrd="0" parTransId="{DD430364-88EC-4FD0-A001-AE8898F2AD89}" sibTransId="{839E194D-0162-4EF3-B0C0-886633D91DF9}"/>
    <dgm:cxn modelId="{E87DB5CD-6642-46C7-AB5D-6A8DE2E0745C}" type="presOf" srcId="{448D98B2-666A-497B-982B-D5781FEAA9DC}" destId="{769BD07B-007E-4D04-BF1F-FB9F8A0A5FD9}" srcOrd="0" destOrd="1" presId="urn:microsoft.com/office/officeart/2009/3/layout/PieProcess"/>
    <dgm:cxn modelId="{023499D9-74AC-4B9D-92AD-166BE003C27A}" srcId="{DB624CE6-7CAF-4F0F-957B-E5C4EA8B6096}" destId="{FFD8145B-7BA2-4162-8DD4-825A6A48335C}" srcOrd="0" destOrd="0" parTransId="{81C1CDDC-1AD1-45EB-B902-B1CFC7F0714E}" sibTransId="{F72B538B-96B7-4E27-8EF1-81F9D9A7FDBC}"/>
    <dgm:cxn modelId="{D3C96FDC-415B-407C-93F2-8F96CD0A8444}" srcId="{1A52430E-484B-4249-8CBC-9CD86341976C}" destId="{0466323D-3B4F-4716-B6EF-F7D9CC629EE7}" srcOrd="3" destOrd="0" parTransId="{75C8CD83-2358-42F8-9C83-6A59DC3B15B4}" sibTransId="{2A4B8CD9-5299-46BE-94B8-A7146131EBB4}"/>
    <dgm:cxn modelId="{198F44E8-778C-4A59-A12B-45B2FC03A363}" srcId="{E2FDAE31-E41F-4292-8980-8741AD133C9F}" destId="{DB624CE6-7CAF-4F0F-957B-E5C4EA8B6096}" srcOrd="1" destOrd="0" parTransId="{882F9E22-6305-4281-8301-829174D73BBB}" sibTransId="{1D9479C5-D5A0-45EA-9CBA-F993B992D1CD}"/>
    <dgm:cxn modelId="{EBE9E9F4-E61F-48B3-9F46-0E6C330C271F}" type="presOf" srcId="{F7560A3C-F760-4FDF-B812-7E8831986211}" destId="{B4A7D75D-F3E5-4C0C-835E-526FCF869220}" srcOrd="0" destOrd="1" presId="urn:microsoft.com/office/officeart/2009/3/layout/PieProcess"/>
    <dgm:cxn modelId="{DE0512F5-C0F8-4C09-B448-6E0D6BB5DBA6}" type="presOf" srcId="{FFD8145B-7BA2-4162-8DD4-825A6A48335C}" destId="{769BD07B-007E-4D04-BF1F-FB9F8A0A5FD9}" srcOrd="0" destOrd="0" presId="urn:microsoft.com/office/officeart/2009/3/layout/PieProcess"/>
    <dgm:cxn modelId="{2FDABF6B-947C-46F4-A08D-7AE7C9565A6E}" type="presParOf" srcId="{621F3264-2F9D-43F5-8F21-54B2685C31E5}" destId="{1D261338-F490-4362-90FF-2E72856DB60A}" srcOrd="0" destOrd="0" presId="urn:microsoft.com/office/officeart/2009/3/layout/PieProcess"/>
    <dgm:cxn modelId="{1CE5F67D-6C5E-4B9D-8436-A44A07AE021F}" type="presParOf" srcId="{1D261338-F490-4362-90FF-2E72856DB60A}" destId="{74F01BD3-1537-4D55-8214-DAE9CA0B82C7}" srcOrd="0" destOrd="0" presId="urn:microsoft.com/office/officeart/2009/3/layout/PieProcess"/>
    <dgm:cxn modelId="{4F94756D-E4D2-44B6-B0A0-297917566316}" type="presParOf" srcId="{1D261338-F490-4362-90FF-2E72856DB60A}" destId="{091D40DD-FB5D-460C-93A1-26174CB41C93}" srcOrd="1" destOrd="0" presId="urn:microsoft.com/office/officeart/2009/3/layout/PieProcess"/>
    <dgm:cxn modelId="{DFAA8AFF-2836-470D-9817-44064CA75BB9}" type="presParOf" srcId="{1D261338-F490-4362-90FF-2E72856DB60A}" destId="{1A898E56-51A5-4A51-80FD-0FFDB323A659}" srcOrd="2" destOrd="0" presId="urn:microsoft.com/office/officeart/2009/3/layout/PieProcess"/>
    <dgm:cxn modelId="{47CB4131-8506-404D-91DA-BE3B4214DA91}" type="presParOf" srcId="{621F3264-2F9D-43F5-8F21-54B2685C31E5}" destId="{06764D39-565D-4B7D-BB92-B7E7B6BAE866}" srcOrd="1" destOrd="0" presId="urn:microsoft.com/office/officeart/2009/3/layout/PieProcess"/>
    <dgm:cxn modelId="{6FB57CF8-BD33-45E0-A350-A009B80E06AD}" type="presParOf" srcId="{621F3264-2F9D-43F5-8F21-54B2685C31E5}" destId="{7F5BFAAC-952A-4B02-BE71-47CD6F15AD8F}" srcOrd="2" destOrd="0" presId="urn:microsoft.com/office/officeart/2009/3/layout/PieProcess"/>
    <dgm:cxn modelId="{88FA3627-544D-489E-8CAB-8CE974C0F23C}" type="presParOf" srcId="{7F5BFAAC-952A-4B02-BE71-47CD6F15AD8F}" destId="{B4A7D75D-F3E5-4C0C-835E-526FCF869220}" srcOrd="0" destOrd="0" presId="urn:microsoft.com/office/officeart/2009/3/layout/PieProcess"/>
    <dgm:cxn modelId="{22C5ECB4-13DC-4D37-B3F4-09CF5323527E}" type="presParOf" srcId="{621F3264-2F9D-43F5-8F21-54B2685C31E5}" destId="{DFAA3E6F-8233-4296-90F9-E4B7BE0D612E}" srcOrd="3" destOrd="0" presId="urn:microsoft.com/office/officeart/2009/3/layout/PieProcess"/>
    <dgm:cxn modelId="{D25BEC12-4827-431E-8AC9-28C4778EA1E3}" type="presParOf" srcId="{621F3264-2F9D-43F5-8F21-54B2685C31E5}" destId="{E50E40C7-10AB-49A1-9178-E36D3AE6D21E}" srcOrd="4" destOrd="0" presId="urn:microsoft.com/office/officeart/2009/3/layout/PieProcess"/>
    <dgm:cxn modelId="{8CEC37BF-2B0A-4F10-AAB4-38AC27294E9E}" type="presParOf" srcId="{E50E40C7-10AB-49A1-9178-E36D3AE6D21E}" destId="{3637C8E1-61EC-4C43-A808-B2DFEDC52C80}" srcOrd="0" destOrd="0" presId="urn:microsoft.com/office/officeart/2009/3/layout/PieProcess"/>
    <dgm:cxn modelId="{94680C8D-2E32-4DF3-B1AF-4C2AB60C4F2B}" type="presParOf" srcId="{E50E40C7-10AB-49A1-9178-E36D3AE6D21E}" destId="{F97303D1-4292-4010-A4BA-760B7E4C0AB2}" srcOrd="1" destOrd="0" presId="urn:microsoft.com/office/officeart/2009/3/layout/PieProcess"/>
    <dgm:cxn modelId="{AB26C737-1AE7-40D8-8C0C-26066AE3E470}" type="presParOf" srcId="{E50E40C7-10AB-49A1-9178-E36D3AE6D21E}" destId="{53C0A0A2-B2C9-4849-B7AF-CC25074D2EE3}" srcOrd="2" destOrd="0" presId="urn:microsoft.com/office/officeart/2009/3/layout/PieProcess"/>
    <dgm:cxn modelId="{825C8BB7-5E49-4C4B-B8DC-90403A549767}" type="presParOf" srcId="{621F3264-2F9D-43F5-8F21-54B2685C31E5}" destId="{4328B54B-5DCB-4DD0-BE4B-A038F274D514}" srcOrd="5" destOrd="0" presId="urn:microsoft.com/office/officeart/2009/3/layout/PieProcess"/>
    <dgm:cxn modelId="{9D9F50EE-83F9-4E8F-8587-B500E28F8D2F}" type="presParOf" srcId="{621F3264-2F9D-43F5-8F21-54B2685C31E5}" destId="{64EE9182-4EDD-4B65-9246-2AF40B22CD89}" srcOrd="6" destOrd="0" presId="urn:microsoft.com/office/officeart/2009/3/layout/PieProcess"/>
    <dgm:cxn modelId="{48F76A22-3FCE-4E6D-BAF5-CA96433AC9F3}" type="presParOf" srcId="{64EE9182-4EDD-4B65-9246-2AF40B22CD89}" destId="{769BD07B-007E-4D04-BF1F-FB9F8A0A5FD9}" srcOrd="0" destOrd="0" presId="urn:microsoft.com/office/officeart/2009/3/layout/PieProcess"/>
    <dgm:cxn modelId="{7820F3E6-5564-4483-8B98-4982DEBEF0C9}" type="presParOf" srcId="{621F3264-2F9D-43F5-8F21-54B2685C31E5}" destId="{B6EFD75A-F4C9-4B9E-8CFE-BB0076EFF767}" srcOrd="7" destOrd="0" presId="urn:microsoft.com/office/officeart/2009/3/layout/PieProcess"/>
    <dgm:cxn modelId="{F247F017-384C-4EBA-AC7E-2FE1ACA6FF18}" type="presParOf" srcId="{621F3264-2F9D-43F5-8F21-54B2685C31E5}" destId="{CA4431C6-26ED-409A-842F-1ACD95F79726}" srcOrd="8" destOrd="0" presId="urn:microsoft.com/office/officeart/2009/3/layout/PieProcess"/>
    <dgm:cxn modelId="{DB0BC682-6755-43C4-AA51-7CED3C06AB03}" type="presParOf" srcId="{CA4431C6-26ED-409A-842F-1ACD95F79726}" destId="{75F06249-BA80-444B-803A-8EFC32FF9DB1}" srcOrd="0" destOrd="0" presId="urn:microsoft.com/office/officeart/2009/3/layout/PieProcess"/>
    <dgm:cxn modelId="{366D9C38-25AD-4A0C-B526-AD4FB3B2B40A}" type="presParOf" srcId="{CA4431C6-26ED-409A-842F-1ACD95F79726}" destId="{94AE47E7-B23A-4637-B64D-7186852AC79C}" srcOrd="1" destOrd="0" presId="urn:microsoft.com/office/officeart/2009/3/layout/PieProcess"/>
    <dgm:cxn modelId="{B0F633CB-D2B5-45EE-B0D0-2EFB012A3991}" type="presParOf" srcId="{CA4431C6-26ED-409A-842F-1ACD95F79726}" destId="{0D22C995-D495-408D-A491-DB1D9D544C82}" srcOrd="2" destOrd="0" presId="urn:microsoft.com/office/officeart/2009/3/layout/PieProcess"/>
    <dgm:cxn modelId="{9DCFAA3E-338C-4E59-8F41-5FDA5A498C99}" type="presParOf" srcId="{621F3264-2F9D-43F5-8F21-54B2685C31E5}" destId="{C0935405-45BE-4BD3-92E9-DB886B8104F0}" srcOrd="9" destOrd="0" presId="urn:microsoft.com/office/officeart/2009/3/layout/PieProcess"/>
    <dgm:cxn modelId="{EE53CEB5-1411-4463-A1DC-3E1E97C468AF}" type="presParOf" srcId="{621F3264-2F9D-43F5-8F21-54B2685C31E5}" destId="{18C4BD0E-94C3-408F-A5B7-9553999C5ACC}" srcOrd="10" destOrd="0" presId="urn:microsoft.com/office/officeart/2009/3/layout/PieProcess"/>
    <dgm:cxn modelId="{B2DAD48A-93DB-4FA4-868F-A09306B28D94}" type="presParOf" srcId="{18C4BD0E-94C3-408F-A5B7-9553999C5ACC}" destId="{AD5F1B2B-59F5-4797-B42D-36C7CC6D9AB5}" srcOrd="0" destOrd="0" presId="urn:microsoft.com/office/officeart/2009/3/layout/Pie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81D449-F289-4210-BFF5-E59C7FF76EC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CA"/>
        </a:p>
      </dgm:t>
    </dgm:pt>
    <dgm:pt modelId="{AE066342-1145-4406-9C47-95BC4435D041}">
      <dgm:prSet phldrT="[Text]"/>
      <dgm:spPr>
        <a:solidFill>
          <a:srgbClr val="009242"/>
        </a:solidFill>
      </dgm:spPr>
      <dgm:t>
        <a:bodyPr/>
        <a:lstStyle/>
        <a:p>
          <a:r>
            <a:rPr lang="en-US" b="1" dirty="0">
              <a:solidFill>
                <a:schemeClr val="tx1"/>
              </a:solidFill>
            </a:rPr>
            <a:t>Management</a:t>
          </a:r>
          <a:br>
            <a:rPr lang="en-US" b="1" dirty="0">
              <a:solidFill>
                <a:schemeClr val="tx1"/>
              </a:solidFill>
            </a:rPr>
          </a:br>
          <a:r>
            <a:rPr lang="en-US" b="1" dirty="0">
              <a:solidFill>
                <a:schemeClr val="tx1"/>
              </a:solidFill>
            </a:rPr>
            <a:t>“Decision Maker”</a:t>
          </a:r>
          <a:endParaRPr lang="en-CA" b="1" dirty="0">
            <a:solidFill>
              <a:schemeClr val="tx1"/>
            </a:solidFill>
          </a:endParaRPr>
        </a:p>
      </dgm:t>
    </dgm:pt>
    <dgm:pt modelId="{7AAA211F-4D04-4AEC-8F50-477E3EFDFF3F}" type="parTrans" cxnId="{69C7F3DC-62F2-40A7-8782-BD204DA56A36}">
      <dgm:prSet/>
      <dgm:spPr/>
      <dgm:t>
        <a:bodyPr/>
        <a:lstStyle/>
        <a:p>
          <a:endParaRPr lang="en-CA"/>
        </a:p>
      </dgm:t>
    </dgm:pt>
    <dgm:pt modelId="{A7BA7D38-C0D8-4613-AD31-4E00CB8D0113}" type="sibTrans" cxnId="{69C7F3DC-62F2-40A7-8782-BD204DA56A36}">
      <dgm:prSet/>
      <dgm:spPr/>
      <dgm:t>
        <a:bodyPr/>
        <a:lstStyle/>
        <a:p>
          <a:endParaRPr lang="en-CA"/>
        </a:p>
      </dgm:t>
    </dgm:pt>
    <dgm:pt modelId="{55CCDD5C-2492-49FA-A47E-09878A03B9B6}">
      <dgm:prSet phldrT="[Text]"/>
      <dgm:spPr>
        <a:solidFill>
          <a:srgbClr val="F6800A"/>
        </a:solidFill>
      </dgm:spPr>
      <dgm:t>
        <a:bodyPr/>
        <a:lstStyle/>
        <a:p>
          <a:r>
            <a:rPr lang="en-US" b="1" dirty="0">
              <a:solidFill>
                <a:schemeClr val="tx1"/>
              </a:solidFill>
            </a:rPr>
            <a:t>Operations</a:t>
          </a:r>
          <a:br>
            <a:rPr lang="en-US" b="1" dirty="0">
              <a:solidFill>
                <a:schemeClr val="tx1"/>
              </a:solidFill>
            </a:rPr>
          </a:br>
          <a:r>
            <a:rPr lang="en-US" b="1" dirty="0">
              <a:solidFill>
                <a:schemeClr val="tx1"/>
              </a:solidFill>
            </a:rPr>
            <a:t>“Doers”</a:t>
          </a:r>
          <a:endParaRPr lang="en-CA" b="1" dirty="0">
            <a:solidFill>
              <a:schemeClr val="tx1"/>
            </a:solidFill>
          </a:endParaRPr>
        </a:p>
      </dgm:t>
    </dgm:pt>
    <dgm:pt modelId="{91513561-22E6-47AD-95B1-C6A678B30C88}" type="parTrans" cxnId="{8C08E364-CEE1-4707-9768-CFA20E78CEF6}">
      <dgm:prSet/>
      <dgm:spPr/>
      <dgm:t>
        <a:bodyPr/>
        <a:lstStyle/>
        <a:p>
          <a:endParaRPr lang="en-CA"/>
        </a:p>
      </dgm:t>
    </dgm:pt>
    <dgm:pt modelId="{879D7019-98B5-4D82-A88B-C6681787C246}" type="sibTrans" cxnId="{8C08E364-CEE1-4707-9768-CFA20E78CEF6}">
      <dgm:prSet/>
      <dgm:spPr/>
      <dgm:t>
        <a:bodyPr/>
        <a:lstStyle/>
        <a:p>
          <a:endParaRPr lang="en-CA"/>
        </a:p>
      </dgm:t>
    </dgm:pt>
    <dgm:pt modelId="{8AD9CD5C-FFFA-4139-BA0A-FB45690D90A6}">
      <dgm:prSet phldrT="[Text]"/>
      <dgm:spPr>
        <a:solidFill>
          <a:srgbClr val="EED700"/>
        </a:solidFill>
      </dgm:spPr>
      <dgm:t>
        <a:bodyPr/>
        <a:lstStyle/>
        <a:p>
          <a:r>
            <a:rPr lang="en-US" b="1" dirty="0">
              <a:solidFill>
                <a:schemeClr val="tx1"/>
              </a:solidFill>
            </a:rPr>
            <a:t>Logistics</a:t>
          </a:r>
          <a:br>
            <a:rPr lang="en-US" b="1" dirty="0">
              <a:solidFill>
                <a:schemeClr val="tx1"/>
              </a:solidFill>
            </a:rPr>
          </a:br>
          <a:r>
            <a:rPr lang="en-US" b="1" dirty="0">
              <a:solidFill>
                <a:schemeClr val="tx1"/>
              </a:solidFill>
            </a:rPr>
            <a:t>“Getters”</a:t>
          </a:r>
          <a:endParaRPr lang="en-CA" b="1" dirty="0">
            <a:solidFill>
              <a:schemeClr val="tx1"/>
            </a:solidFill>
          </a:endParaRPr>
        </a:p>
      </dgm:t>
    </dgm:pt>
    <dgm:pt modelId="{5CBABEAD-1FDA-4386-8FC0-7D6635BE10E8}" type="parTrans" cxnId="{A7600658-412B-4E55-835B-5E6C767C40A9}">
      <dgm:prSet/>
      <dgm:spPr/>
      <dgm:t>
        <a:bodyPr/>
        <a:lstStyle/>
        <a:p>
          <a:endParaRPr lang="en-CA"/>
        </a:p>
      </dgm:t>
    </dgm:pt>
    <dgm:pt modelId="{ED29DCDD-2211-4179-8C4A-E71D6D7FA73E}" type="sibTrans" cxnId="{A7600658-412B-4E55-835B-5E6C767C40A9}">
      <dgm:prSet/>
      <dgm:spPr/>
      <dgm:t>
        <a:bodyPr/>
        <a:lstStyle/>
        <a:p>
          <a:endParaRPr lang="en-CA"/>
        </a:p>
      </dgm:t>
    </dgm:pt>
    <dgm:pt modelId="{530A7B65-7AAB-4DAF-AA63-BFCCA285C582}">
      <dgm:prSet phldrT="[Text]"/>
      <dgm:spPr>
        <a:solidFill>
          <a:srgbClr val="0461C8"/>
        </a:solidFill>
      </dgm:spPr>
      <dgm:t>
        <a:bodyPr/>
        <a:lstStyle/>
        <a:p>
          <a:r>
            <a:rPr lang="en-US" b="1" dirty="0">
              <a:solidFill>
                <a:schemeClr val="tx1"/>
              </a:solidFill>
            </a:rPr>
            <a:t>Planning</a:t>
          </a:r>
          <a:br>
            <a:rPr lang="en-US" b="1" dirty="0">
              <a:solidFill>
                <a:schemeClr val="tx1"/>
              </a:solidFill>
            </a:rPr>
          </a:br>
          <a:r>
            <a:rPr lang="en-US" b="1" dirty="0">
              <a:solidFill>
                <a:schemeClr val="tx1"/>
              </a:solidFill>
            </a:rPr>
            <a:t>“Thinkers”</a:t>
          </a:r>
          <a:endParaRPr lang="en-CA" b="1" dirty="0">
            <a:solidFill>
              <a:schemeClr val="tx1"/>
            </a:solidFill>
          </a:endParaRPr>
        </a:p>
      </dgm:t>
    </dgm:pt>
    <dgm:pt modelId="{337B6B54-4BB2-4785-89E4-25045D75A745}" type="parTrans" cxnId="{C1D244A9-2535-43C2-B6EA-D43D66C5B027}">
      <dgm:prSet/>
      <dgm:spPr/>
      <dgm:t>
        <a:bodyPr/>
        <a:lstStyle/>
        <a:p>
          <a:endParaRPr lang="en-CA"/>
        </a:p>
      </dgm:t>
    </dgm:pt>
    <dgm:pt modelId="{71C201C3-7148-4E25-AEAC-E37F74E4CE39}" type="sibTrans" cxnId="{C1D244A9-2535-43C2-B6EA-D43D66C5B027}">
      <dgm:prSet/>
      <dgm:spPr/>
      <dgm:t>
        <a:bodyPr/>
        <a:lstStyle/>
        <a:p>
          <a:endParaRPr lang="en-CA"/>
        </a:p>
      </dgm:t>
    </dgm:pt>
    <dgm:pt modelId="{FC1A7485-618F-403B-B60F-590FF96D3486}">
      <dgm:prSet phldrT="[Text]"/>
      <dgm:spPr>
        <a:solidFill>
          <a:schemeClr val="bg1">
            <a:lumMod val="50000"/>
          </a:schemeClr>
        </a:solidFill>
      </dgm:spPr>
      <dgm:t>
        <a:bodyPr/>
        <a:lstStyle/>
        <a:p>
          <a:r>
            <a:rPr lang="en-US" b="1" dirty="0">
              <a:solidFill>
                <a:schemeClr val="tx1"/>
              </a:solidFill>
            </a:rPr>
            <a:t>Finance</a:t>
          </a:r>
          <a:br>
            <a:rPr lang="en-US" b="1" dirty="0">
              <a:solidFill>
                <a:schemeClr val="tx1"/>
              </a:solidFill>
            </a:rPr>
          </a:br>
          <a:r>
            <a:rPr lang="en-US" b="1" dirty="0">
              <a:solidFill>
                <a:schemeClr val="tx1"/>
              </a:solidFill>
            </a:rPr>
            <a:t>“Payers”</a:t>
          </a:r>
          <a:endParaRPr lang="en-CA" b="1" dirty="0">
            <a:solidFill>
              <a:schemeClr val="tx1"/>
            </a:solidFill>
          </a:endParaRPr>
        </a:p>
      </dgm:t>
    </dgm:pt>
    <dgm:pt modelId="{E32BA05C-539D-46C5-BF03-BD0A71137CA4}" type="parTrans" cxnId="{35BE8671-23FB-49F6-B69C-1CC3E4CAB487}">
      <dgm:prSet/>
      <dgm:spPr/>
      <dgm:t>
        <a:bodyPr/>
        <a:lstStyle/>
        <a:p>
          <a:endParaRPr lang="en-CA"/>
        </a:p>
      </dgm:t>
    </dgm:pt>
    <dgm:pt modelId="{324A64D1-04A5-4668-8637-27DF8331B877}" type="sibTrans" cxnId="{35BE8671-23FB-49F6-B69C-1CC3E4CAB487}">
      <dgm:prSet/>
      <dgm:spPr/>
      <dgm:t>
        <a:bodyPr/>
        <a:lstStyle/>
        <a:p>
          <a:endParaRPr lang="en-CA"/>
        </a:p>
      </dgm:t>
    </dgm:pt>
    <dgm:pt modelId="{EA01F9CB-F583-465F-9C2A-CE132B46B25A}" type="pres">
      <dgm:prSet presAssocID="{EF81D449-F289-4210-BFF5-E59C7FF76ECF}" presName="hierChild1" presStyleCnt="0">
        <dgm:presLayoutVars>
          <dgm:orgChart val="1"/>
          <dgm:chPref val="1"/>
          <dgm:dir/>
          <dgm:animOne val="branch"/>
          <dgm:animLvl val="lvl"/>
          <dgm:resizeHandles/>
        </dgm:presLayoutVars>
      </dgm:prSet>
      <dgm:spPr/>
    </dgm:pt>
    <dgm:pt modelId="{87617422-6A6C-4058-9D1B-4271CED0E13F}" type="pres">
      <dgm:prSet presAssocID="{AE066342-1145-4406-9C47-95BC4435D041}" presName="hierRoot1" presStyleCnt="0">
        <dgm:presLayoutVars>
          <dgm:hierBranch val="init"/>
        </dgm:presLayoutVars>
      </dgm:prSet>
      <dgm:spPr/>
    </dgm:pt>
    <dgm:pt modelId="{4F224713-DC95-49EB-B6E2-1E80F408580E}" type="pres">
      <dgm:prSet presAssocID="{AE066342-1145-4406-9C47-95BC4435D041}" presName="rootComposite1" presStyleCnt="0"/>
      <dgm:spPr/>
    </dgm:pt>
    <dgm:pt modelId="{9BA117BF-69B5-4B8B-B0B9-34A079EA3F46}" type="pres">
      <dgm:prSet presAssocID="{AE066342-1145-4406-9C47-95BC4435D041}" presName="rootText1" presStyleLbl="node0" presStyleIdx="0" presStyleCnt="1">
        <dgm:presLayoutVars>
          <dgm:chPref val="3"/>
        </dgm:presLayoutVars>
      </dgm:prSet>
      <dgm:spPr/>
    </dgm:pt>
    <dgm:pt modelId="{C82BEF44-6DA1-40F9-A445-98767F3A2A74}" type="pres">
      <dgm:prSet presAssocID="{AE066342-1145-4406-9C47-95BC4435D041}" presName="rootConnector1" presStyleLbl="node1" presStyleIdx="0" presStyleCnt="0"/>
      <dgm:spPr/>
    </dgm:pt>
    <dgm:pt modelId="{FC6CD532-41D4-43EA-8247-3BF679F76D0C}" type="pres">
      <dgm:prSet presAssocID="{AE066342-1145-4406-9C47-95BC4435D041}" presName="hierChild2" presStyleCnt="0"/>
      <dgm:spPr/>
    </dgm:pt>
    <dgm:pt modelId="{DEA616C6-42F6-4042-A8C0-B36EB63B2C97}" type="pres">
      <dgm:prSet presAssocID="{91513561-22E6-47AD-95B1-C6A678B30C88}" presName="Name37" presStyleLbl="parChTrans1D2" presStyleIdx="0" presStyleCnt="4"/>
      <dgm:spPr/>
    </dgm:pt>
    <dgm:pt modelId="{5FF0A6B8-14BC-4831-ADC5-429F7892825B}" type="pres">
      <dgm:prSet presAssocID="{55CCDD5C-2492-49FA-A47E-09878A03B9B6}" presName="hierRoot2" presStyleCnt="0">
        <dgm:presLayoutVars>
          <dgm:hierBranch val="init"/>
        </dgm:presLayoutVars>
      </dgm:prSet>
      <dgm:spPr/>
    </dgm:pt>
    <dgm:pt modelId="{A8BA97A6-2EE1-4E83-8647-1866EF74D953}" type="pres">
      <dgm:prSet presAssocID="{55CCDD5C-2492-49FA-A47E-09878A03B9B6}" presName="rootComposite" presStyleCnt="0"/>
      <dgm:spPr/>
    </dgm:pt>
    <dgm:pt modelId="{893491F1-E9C3-4946-8DFD-4862B0976B44}" type="pres">
      <dgm:prSet presAssocID="{55CCDD5C-2492-49FA-A47E-09878A03B9B6}" presName="rootText" presStyleLbl="node2" presStyleIdx="0" presStyleCnt="4">
        <dgm:presLayoutVars>
          <dgm:chPref val="3"/>
        </dgm:presLayoutVars>
      </dgm:prSet>
      <dgm:spPr/>
    </dgm:pt>
    <dgm:pt modelId="{11EB36DA-812C-4D51-996E-CE39740FD30C}" type="pres">
      <dgm:prSet presAssocID="{55CCDD5C-2492-49FA-A47E-09878A03B9B6}" presName="rootConnector" presStyleLbl="node2" presStyleIdx="0" presStyleCnt="4"/>
      <dgm:spPr/>
    </dgm:pt>
    <dgm:pt modelId="{5D346FBF-FF11-4CBA-AD54-084AB913F708}" type="pres">
      <dgm:prSet presAssocID="{55CCDD5C-2492-49FA-A47E-09878A03B9B6}" presName="hierChild4" presStyleCnt="0"/>
      <dgm:spPr/>
    </dgm:pt>
    <dgm:pt modelId="{F1A75447-3503-441C-8EC3-B5F578F14A72}" type="pres">
      <dgm:prSet presAssocID="{55CCDD5C-2492-49FA-A47E-09878A03B9B6}" presName="hierChild5" presStyleCnt="0"/>
      <dgm:spPr/>
    </dgm:pt>
    <dgm:pt modelId="{852A6B7C-082D-4937-B8FD-E774F4C5C359}" type="pres">
      <dgm:prSet presAssocID="{337B6B54-4BB2-4785-89E4-25045D75A745}" presName="Name37" presStyleLbl="parChTrans1D2" presStyleIdx="1" presStyleCnt="4"/>
      <dgm:spPr/>
    </dgm:pt>
    <dgm:pt modelId="{51D98212-1C7E-470A-910A-76F1E8EA1C8F}" type="pres">
      <dgm:prSet presAssocID="{530A7B65-7AAB-4DAF-AA63-BFCCA285C582}" presName="hierRoot2" presStyleCnt="0">
        <dgm:presLayoutVars>
          <dgm:hierBranch val="init"/>
        </dgm:presLayoutVars>
      </dgm:prSet>
      <dgm:spPr/>
    </dgm:pt>
    <dgm:pt modelId="{34D79D30-DEB0-46A5-8317-95D79CD43062}" type="pres">
      <dgm:prSet presAssocID="{530A7B65-7AAB-4DAF-AA63-BFCCA285C582}" presName="rootComposite" presStyleCnt="0"/>
      <dgm:spPr/>
    </dgm:pt>
    <dgm:pt modelId="{58466398-9C42-476D-B9FA-5CC1C1C39F09}" type="pres">
      <dgm:prSet presAssocID="{530A7B65-7AAB-4DAF-AA63-BFCCA285C582}" presName="rootText" presStyleLbl="node2" presStyleIdx="1" presStyleCnt="4">
        <dgm:presLayoutVars>
          <dgm:chPref val="3"/>
        </dgm:presLayoutVars>
      </dgm:prSet>
      <dgm:spPr/>
    </dgm:pt>
    <dgm:pt modelId="{D69C9D94-8DA6-4731-B823-D9152C482F0D}" type="pres">
      <dgm:prSet presAssocID="{530A7B65-7AAB-4DAF-AA63-BFCCA285C582}" presName="rootConnector" presStyleLbl="node2" presStyleIdx="1" presStyleCnt="4"/>
      <dgm:spPr/>
    </dgm:pt>
    <dgm:pt modelId="{17E22D85-FEF2-4B95-BF55-CBB01E502C52}" type="pres">
      <dgm:prSet presAssocID="{530A7B65-7AAB-4DAF-AA63-BFCCA285C582}" presName="hierChild4" presStyleCnt="0"/>
      <dgm:spPr/>
    </dgm:pt>
    <dgm:pt modelId="{47745614-AB26-49F7-81A4-3E94608A0E54}" type="pres">
      <dgm:prSet presAssocID="{530A7B65-7AAB-4DAF-AA63-BFCCA285C582}" presName="hierChild5" presStyleCnt="0"/>
      <dgm:spPr/>
    </dgm:pt>
    <dgm:pt modelId="{A340FCB1-9638-406D-8699-363C1D695B73}" type="pres">
      <dgm:prSet presAssocID="{5CBABEAD-1FDA-4386-8FC0-7D6635BE10E8}" presName="Name37" presStyleLbl="parChTrans1D2" presStyleIdx="2" presStyleCnt="4"/>
      <dgm:spPr/>
    </dgm:pt>
    <dgm:pt modelId="{0A9D4CBB-1843-40FF-B955-E0E46B236392}" type="pres">
      <dgm:prSet presAssocID="{8AD9CD5C-FFFA-4139-BA0A-FB45690D90A6}" presName="hierRoot2" presStyleCnt="0">
        <dgm:presLayoutVars>
          <dgm:hierBranch val="init"/>
        </dgm:presLayoutVars>
      </dgm:prSet>
      <dgm:spPr/>
    </dgm:pt>
    <dgm:pt modelId="{F362CFE9-6CAF-48A3-94C8-5DF581175CA4}" type="pres">
      <dgm:prSet presAssocID="{8AD9CD5C-FFFA-4139-BA0A-FB45690D90A6}" presName="rootComposite" presStyleCnt="0"/>
      <dgm:spPr/>
    </dgm:pt>
    <dgm:pt modelId="{7729A03D-EE9E-45F3-AF02-11277F9BC3C0}" type="pres">
      <dgm:prSet presAssocID="{8AD9CD5C-FFFA-4139-BA0A-FB45690D90A6}" presName="rootText" presStyleLbl="node2" presStyleIdx="2" presStyleCnt="4">
        <dgm:presLayoutVars>
          <dgm:chPref val="3"/>
        </dgm:presLayoutVars>
      </dgm:prSet>
      <dgm:spPr/>
    </dgm:pt>
    <dgm:pt modelId="{C8DB5BD3-9D36-4CFF-9580-388FE4E26CC9}" type="pres">
      <dgm:prSet presAssocID="{8AD9CD5C-FFFA-4139-BA0A-FB45690D90A6}" presName="rootConnector" presStyleLbl="node2" presStyleIdx="2" presStyleCnt="4"/>
      <dgm:spPr/>
    </dgm:pt>
    <dgm:pt modelId="{8E90899D-1EFC-4677-830B-31A5B696DA2F}" type="pres">
      <dgm:prSet presAssocID="{8AD9CD5C-FFFA-4139-BA0A-FB45690D90A6}" presName="hierChild4" presStyleCnt="0"/>
      <dgm:spPr/>
    </dgm:pt>
    <dgm:pt modelId="{B299C96D-5300-41E6-99E3-D1E99A1603FF}" type="pres">
      <dgm:prSet presAssocID="{8AD9CD5C-FFFA-4139-BA0A-FB45690D90A6}" presName="hierChild5" presStyleCnt="0"/>
      <dgm:spPr/>
    </dgm:pt>
    <dgm:pt modelId="{A938133A-48F2-4C73-9E10-525DD0EE7A55}" type="pres">
      <dgm:prSet presAssocID="{E32BA05C-539D-46C5-BF03-BD0A71137CA4}" presName="Name37" presStyleLbl="parChTrans1D2" presStyleIdx="3" presStyleCnt="4"/>
      <dgm:spPr/>
    </dgm:pt>
    <dgm:pt modelId="{33063AFD-7E8E-4B0C-8E49-432C7A8693EC}" type="pres">
      <dgm:prSet presAssocID="{FC1A7485-618F-403B-B60F-590FF96D3486}" presName="hierRoot2" presStyleCnt="0">
        <dgm:presLayoutVars>
          <dgm:hierBranch val="init"/>
        </dgm:presLayoutVars>
      </dgm:prSet>
      <dgm:spPr/>
    </dgm:pt>
    <dgm:pt modelId="{582BD380-ED81-45BF-AF56-8B815CE7DCF6}" type="pres">
      <dgm:prSet presAssocID="{FC1A7485-618F-403B-B60F-590FF96D3486}" presName="rootComposite" presStyleCnt="0"/>
      <dgm:spPr/>
    </dgm:pt>
    <dgm:pt modelId="{6E3A9731-64F9-47AA-AFE7-2A5ECD68CDD2}" type="pres">
      <dgm:prSet presAssocID="{FC1A7485-618F-403B-B60F-590FF96D3486}" presName="rootText" presStyleLbl="node2" presStyleIdx="3" presStyleCnt="4">
        <dgm:presLayoutVars>
          <dgm:chPref val="3"/>
        </dgm:presLayoutVars>
      </dgm:prSet>
      <dgm:spPr/>
    </dgm:pt>
    <dgm:pt modelId="{45E4AB7B-4C34-4C38-A351-246539165F09}" type="pres">
      <dgm:prSet presAssocID="{FC1A7485-618F-403B-B60F-590FF96D3486}" presName="rootConnector" presStyleLbl="node2" presStyleIdx="3" presStyleCnt="4"/>
      <dgm:spPr/>
    </dgm:pt>
    <dgm:pt modelId="{3C41038A-AFF5-45C8-B56A-38268D87BBB3}" type="pres">
      <dgm:prSet presAssocID="{FC1A7485-618F-403B-B60F-590FF96D3486}" presName="hierChild4" presStyleCnt="0"/>
      <dgm:spPr/>
    </dgm:pt>
    <dgm:pt modelId="{59432354-DAD2-4B04-854E-81C43BE47D69}" type="pres">
      <dgm:prSet presAssocID="{FC1A7485-618F-403B-B60F-590FF96D3486}" presName="hierChild5" presStyleCnt="0"/>
      <dgm:spPr/>
    </dgm:pt>
    <dgm:pt modelId="{E10AA1F6-6943-42EB-BB4A-73E057A7D0F9}" type="pres">
      <dgm:prSet presAssocID="{AE066342-1145-4406-9C47-95BC4435D041}" presName="hierChild3" presStyleCnt="0"/>
      <dgm:spPr/>
    </dgm:pt>
  </dgm:ptLst>
  <dgm:cxnLst>
    <dgm:cxn modelId="{D351B500-25BF-4BAF-A6A7-8CDF830C14B3}" type="presOf" srcId="{530A7B65-7AAB-4DAF-AA63-BFCCA285C582}" destId="{58466398-9C42-476D-B9FA-5CC1C1C39F09}" srcOrd="0" destOrd="0" presId="urn:microsoft.com/office/officeart/2005/8/layout/orgChart1"/>
    <dgm:cxn modelId="{8C08E364-CEE1-4707-9768-CFA20E78CEF6}" srcId="{AE066342-1145-4406-9C47-95BC4435D041}" destId="{55CCDD5C-2492-49FA-A47E-09878A03B9B6}" srcOrd="0" destOrd="0" parTransId="{91513561-22E6-47AD-95B1-C6A678B30C88}" sibTransId="{879D7019-98B5-4D82-A88B-C6681787C246}"/>
    <dgm:cxn modelId="{71004569-62E6-4D40-96E8-0BC74CD25BAF}" type="presOf" srcId="{5CBABEAD-1FDA-4386-8FC0-7D6635BE10E8}" destId="{A340FCB1-9638-406D-8699-363C1D695B73}" srcOrd="0" destOrd="0" presId="urn:microsoft.com/office/officeart/2005/8/layout/orgChart1"/>
    <dgm:cxn modelId="{820F0F4D-3B25-4FF8-9581-385F7244AE0C}" type="presOf" srcId="{337B6B54-4BB2-4785-89E4-25045D75A745}" destId="{852A6B7C-082D-4937-B8FD-E774F4C5C359}" srcOrd="0" destOrd="0" presId="urn:microsoft.com/office/officeart/2005/8/layout/orgChart1"/>
    <dgm:cxn modelId="{58E8E770-7EF6-4C3A-B493-4601960E239D}" type="presOf" srcId="{AE066342-1145-4406-9C47-95BC4435D041}" destId="{9BA117BF-69B5-4B8B-B0B9-34A079EA3F46}" srcOrd="0" destOrd="0" presId="urn:microsoft.com/office/officeart/2005/8/layout/orgChart1"/>
    <dgm:cxn modelId="{35BE8671-23FB-49F6-B69C-1CC3E4CAB487}" srcId="{AE066342-1145-4406-9C47-95BC4435D041}" destId="{FC1A7485-618F-403B-B60F-590FF96D3486}" srcOrd="3" destOrd="0" parTransId="{E32BA05C-539D-46C5-BF03-BD0A71137CA4}" sibTransId="{324A64D1-04A5-4668-8637-27DF8331B877}"/>
    <dgm:cxn modelId="{A7600658-412B-4E55-835B-5E6C767C40A9}" srcId="{AE066342-1145-4406-9C47-95BC4435D041}" destId="{8AD9CD5C-FFFA-4139-BA0A-FB45690D90A6}" srcOrd="2" destOrd="0" parTransId="{5CBABEAD-1FDA-4386-8FC0-7D6635BE10E8}" sibTransId="{ED29DCDD-2211-4179-8C4A-E71D6D7FA73E}"/>
    <dgm:cxn modelId="{4DAFB38F-8661-4BB1-884B-74FD7A764DA2}" type="presOf" srcId="{55CCDD5C-2492-49FA-A47E-09878A03B9B6}" destId="{11EB36DA-812C-4D51-996E-CE39740FD30C}" srcOrd="1" destOrd="0" presId="urn:microsoft.com/office/officeart/2005/8/layout/orgChart1"/>
    <dgm:cxn modelId="{51F55896-A3A4-48C9-88D3-565837E059C2}" type="presOf" srcId="{AE066342-1145-4406-9C47-95BC4435D041}" destId="{C82BEF44-6DA1-40F9-A445-98767F3A2A74}" srcOrd="1" destOrd="0" presId="urn:microsoft.com/office/officeart/2005/8/layout/orgChart1"/>
    <dgm:cxn modelId="{6806AD97-E3F9-4A20-976F-544EFBBD1C22}" type="presOf" srcId="{FC1A7485-618F-403B-B60F-590FF96D3486}" destId="{6E3A9731-64F9-47AA-AFE7-2A5ECD68CDD2}" srcOrd="0" destOrd="0" presId="urn:microsoft.com/office/officeart/2005/8/layout/orgChart1"/>
    <dgm:cxn modelId="{943B099D-339E-4447-A284-5238A407C7BF}" type="presOf" srcId="{FC1A7485-618F-403B-B60F-590FF96D3486}" destId="{45E4AB7B-4C34-4C38-A351-246539165F09}" srcOrd="1" destOrd="0" presId="urn:microsoft.com/office/officeart/2005/8/layout/orgChart1"/>
    <dgm:cxn modelId="{C1D244A9-2535-43C2-B6EA-D43D66C5B027}" srcId="{AE066342-1145-4406-9C47-95BC4435D041}" destId="{530A7B65-7AAB-4DAF-AA63-BFCCA285C582}" srcOrd="1" destOrd="0" parTransId="{337B6B54-4BB2-4785-89E4-25045D75A745}" sibTransId="{71C201C3-7148-4E25-AEAC-E37F74E4CE39}"/>
    <dgm:cxn modelId="{B029D9A9-D641-4601-90BC-9836E70FBE77}" type="presOf" srcId="{8AD9CD5C-FFFA-4139-BA0A-FB45690D90A6}" destId="{C8DB5BD3-9D36-4CFF-9580-388FE4E26CC9}" srcOrd="1" destOrd="0" presId="urn:microsoft.com/office/officeart/2005/8/layout/orgChart1"/>
    <dgm:cxn modelId="{F2B53BB0-68FC-489A-8BD6-57BC465FA5BF}" type="presOf" srcId="{55CCDD5C-2492-49FA-A47E-09878A03B9B6}" destId="{893491F1-E9C3-4946-8DFD-4862B0976B44}" srcOrd="0" destOrd="0" presId="urn:microsoft.com/office/officeart/2005/8/layout/orgChart1"/>
    <dgm:cxn modelId="{0D9D86B9-ED5A-45EA-9062-014A561C14E2}" type="presOf" srcId="{8AD9CD5C-FFFA-4139-BA0A-FB45690D90A6}" destId="{7729A03D-EE9E-45F3-AF02-11277F9BC3C0}" srcOrd="0" destOrd="0" presId="urn:microsoft.com/office/officeart/2005/8/layout/orgChart1"/>
    <dgm:cxn modelId="{33F02FC3-3EFE-4DCD-AFD1-9CAE02262854}" type="presOf" srcId="{530A7B65-7AAB-4DAF-AA63-BFCCA285C582}" destId="{D69C9D94-8DA6-4731-B823-D9152C482F0D}" srcOrd="1" destOrd="0" presId="urn:microsoft.com/office/officeart/2005/8/layout/orgChart1"/>
    <dgm:cxn modelId="{69C7F3DC-62F2-40A7-8782-BD204DA56A36}" srcId="{EF81D449-F289-4210-BFF5-E59C7FF76ECF}" destId="{AE066342-1145-4406-9C47-95BC4435D041}" srcOrd="0" destOrd="0" parTransId="{7AAA211F-4D04-4AEC-8F50-477E3EFDFF3F}" sibTransId="{A7BA7D38-C0D8-4613-AD31-4E00CB8D0113}"/>
    <dgm:cxn modelId="{EC11B0E8-88D6-47F6-953C-89E37FB918D2}" type="presOf" srcId="{91513561-22E6-47AD-95B1-C6A678B30C88}" destId="{DEA616C6-42F6-4042-A8C0-B36EB63B2C97}" srcOrd="0" destOrd="0" presId="urn:microsoft.com/office/officeart/2005/8/layout/orgChart1"/>
    <dgm:cxn modelId="{05935BEF-5A19-4BE7-915B-968789D93EC5}" type="presOf" srcId="{EF81D449-F289-4210-BFF5-E59C7FF76ECF}" destId="{EA01F9CB-F583-465F-9C2A-CE132B46B25A}" srcOrd="0" destOrd="0" presId="urn:microsoft.com/office/officeart/2005/8/layout/orgChart1"/>
    <dgm:cxn modelId="{057DE8F1-2263-4C0E-A8E9-E34C58C95421}" type="presOf" srcId="{E32BA05C-539D-46C5-BF03-BD0A71137CA4}" destId="{A938133A-48F2-4C73-9E10-525DD0EE7A55}" srcOrd="0" destOrd="0" presId="urn:microsoft.com/office/officeart/2005/8/layout/orgChart1"/>
    <dgm:cxn modelId="{0F1308EB-C4F7-4E62-B93A-97F3E66D32EA}" type="presParOf" srcId="{EA01F9CB-F583-465F-9C2A-CE132B46B25A}" destId="{87617422-6A6C-4058-9D1B-4271CED0E13F}" srcOrd="0" destOrd="0" presId="urn:microsoft.com/office/officeart/2005/8/layout/orgChart1"/>
    <dgm:cxn modelId="{2E024822-4025-43B4-A2C5-98C40356EDF1}" type="presParOf" srcId="{87617422-6A6C-4058-9D1B-4271CED0E13F}" destId="{4F224713-DC95-49EB-B6E2-1E80F408580E}" srcOrd="0" destOrd="0" presId="urn:microsoft.com/office/officeart/2005/8/layout/orgChart1"/>
    <dgm:cxn modelId="{78350E68-9301-4FF5-A246-831DCB229745}" type="presParOf" srcId="{4F224713-DC95-49EB-B6E2-1E80F408580E}" destId="{9BA117BF-69B5-4B8B-B0B9-34A079EA3F46}" srcOrd="0" destOrd="0" presId="urn:microsoft.com/office/officeart/2005/8/layout/orgChart1"/>
    <dgm:cxn modelId="{0E799A48-3F4B-4D49-96CD-AC1FC6A3AEC9}" type="presParOf" srcId="{4F224713-DC95-49EB-B6E2-1E80F408580E}" destId="{C82BEF44-6DA1-40F9-A445-98767F3A2A74}" srcOrd="1" destOrd="0" presId="urn:microsoft.com/office/officeart/2005/8/layout/orgChart1"/>
    <dgm:cxn modelId="{8CE5BBAA-D416-499B-A660-278CF0227ED5}" type="presParOf" srcId="{87617422-6A6C-4058-9D1B-4271CED0E13F}" destId="{FC6CD532-41D4-43EA-8247-3BF679F76D0C}" srcOrd="1" destOrd="0" presId="urn:microsoft.com/office/officeart/2005/8/layout/orgChart1"/>
    <dgm:cxn modelId="{D8E338A9-2A13-4676-AC95-83C0EAC26A6C}" type="presParOf" srcId="{FC6CD532-41D4-43EA-8247-3BF679F76D0C}" destId="{DEA616C6-42F6-4042-A8C0-B36EB63B2C97}" srcOrd="0" destOrd="0" presId="urn:microsoft.com/office/officeart/2005/8/layout/orgChart1"/>
    <dgm:cxn modelId="{BF32EA48-3379-4E16-81E1-E81E367004BD}" type="presParOf" srcId="{FC6CD532-41D4-43EA-8247-3BF679F76D0C}" destId="{5FF0A6B8-14BC-4831-ADC5-429F7892825B}" srcOrd="1" destOrd="0" presId="urn:microsoft.com/office/officeart/2005/8/layout/orgChart1"/>
    <dgm:cxn modelId="{494A80AF-C93C-4D3E-9313-FC7159F960B4}" type="presParOf" srcId="{5FF0A6B8-14BC-4831-ADC5-429F7892825B}" destId="{A8BA97A6-2EE1-4E83-8647-1866EF74D953}" srcOrd="0" destOrd="0" presId="urn:microsoft.com/office/officeart/2005/8/layout/orgChart1"/>
    <dgm:cxn modelId="{11E7A244-7BEC-4079-A4BD-05C3551BFB97}" type="presParOf" srcId="{A8BA97A6-2EE1-4E83-8647-1866EF74D953}" destId="{893491F1-E9C3-4946-8DFD-4862B0976B44}" srcOrd="0" destOrd="0" presId="urn:microsoft.com/office/officeart/2005/8/layout/orgChart1"/>
    <dgm:cxn modelId="{D588B2E9-D64F-4450-8C31-3776993BFAD2}" type="presParOf" srcId="{A8BA97A6-2EE1-4E83-8647-1866EF74D953}" destId="{11EB36DA-812C-4D51-996E-CE39740FD30C}" srcOrd="1" destOrd="0" presId="urn:microsoft.com/office/officeart/2005/8/layout/orgChart1"/>
    <dgm:cxn modelId="{450C7E31-55DA-45C5-A80E-E83FD829902F}" type="presParOf" srcId="{5FF0A6B8-14BC-4831-ADC5-429F7892825B}" destId="{5D346FBF-FF11-4CBA-AD54-084AB913F708}" srcOrd="1" destOrd="0" presId="urn:microsoft.com/office/officeart/2005/8/layout/orgChart1"/>
    <dgm:cxn modelId="{72001DB5-8269-4462-B473-7B5813EEBB4B}" type="presParOf" srcId="{5FF0A6B8-14BC-4831-ADC5-429F7892825B}" destId="{F1A75447-3503-441C-8EC3-B5F578F14A72}" srcOrd="2" destOrd="0" presId="urn:microsoft.com/office/officeart/2005/8/layout/orgChart1"/>
    <dgm:cxn modelId="{8A0BE0E6-3E32-484C-83C7-EAB36D806245}" type="presParOf" srcId="{FC6CD532-41D4-43EA-8247-3BF679F76D0C}" destId="{852A6B7C-082D-4937-B8FD-E774F4C5C359}" srcOrd="2" destOrd="0" presId="urn:microsoft.com/office/officeart/2005/8/layout/orgChart1"/>
    <dgm:cxn modelId="{DAC6508D-A6D2-40BB-9DFA-131D0D11820B}" type="presParOf" srcId="{FC6CD532-41D4-43EA-8247-3BF679F76D0C}" destId="{51D98212-1C7E-470A-910A-76F1E8EA1C8F}" srcOrd="3" destOrd="0" presId="urn:microsoft.com/office/officeart/2005/8/layout/orgChart1"/>
    <dgm:cxn modelId="{202EA95A-6909-406C-9758-81B5790C584C}" type="presParOf" srcId="{51D98212-1C7E-470A-910A-76F1E8EA1C8F}" destId="{34D79D30-DEB0-46A5-8317-95D79CD43062}" srcOrd="0" destOrd="0" presId="urn:microsoft.com/office/officeart/2005/8/layout/orgChart1"/>
    <dgm:cxn modelId="{D26FC9F8-04E3-4ED4-BD3D-FA83C303FE52}" type="presParOf" srcId="{34D79D30-DEB0-46A5-8317-95D79CD43062}" destId="{58466398-9C42-476D-B9FA-5CC1C1C39F09}" srcOrd="0" destOrd="0" presId="urn:microsoft.com/office/officeart/2005/8/layout/orgChart1"/>
    <dgm:cxn modelId="{8A8AD15E-C291-4AEF-ACFB-6B1FF169E423}" type="presParOf" srcId="{34D79D30-DEB0-46A5-8317-95D79CD43062}" destId="{D69C9D94-8DA6-4731-B823-D9152C482F0D}" srcOrd="1" destOrd="0" presId="urn:microsoft.com/office/officeart/2005/8/layout/orgChart1"/>
    <dgm:cxn modelId="{0E2272DD-40BC-4EDD-B303-8FE654460DE4}" type="presParOf" srcId="{51D98212-1C7E-470A-910A-76F1E8EA1C8F}" destId="{17E22D85-FEF2-4B95-BF55-CBB01E502C52}" srcOrd="1" destOrd="0" presId="urn:microsoft.com/office/officeart/2005/8/layout/orgChart1"/>
    <dgm:cxn modelId="{CCD542FD-4A51-4FC7-875C-CAAC6DD75A78}" type="presParOf" srcId="{51D98212-1C7E-470A-910A-76F1E8EA1C8F}" destId="{47745614-AB26-49F7-81A4-3E94608A0E54}" srcOrd="2" destOrd="0" presId="urn:microsoft.com/office/officeart/2005/8/layout/orgChart1"/>
    <dgm:cxn modelId="{713ED699-97E2-4A27-A25F-2A956F5CEAE8}" type="presParOf" srcId="{FC6CD532-41D4-43EA-8247-3BF679F76D0C}" destId="{A340FCB1-9638-406D-8699-363C1D695B73}" srcOrd="4" destOrd="0" presId="urn:microsoft.com/office/officeart/2005/8/layout/orgChart1"/>
    <dgm:cxn modelId="{232D2388-8236-4435-BD93-E893A784B8D6}" type="presParOf" srcId="{FC6CD532-41D4-43EA-8247-3BF679F76D0C}" destId="{0A9D4CBB-1843-40FF-B955-E0E46B236392}" srcOrd="5" destOrd="0" presId="urn:microsoft.com/office/officeart/2005/8/layout/orgChart1"/>
    <dgm:cxn modelId="{77025657-AFF8-49E7-AE25-19CD8E5C8A86}" type="presParOf" srcId="{0A9D4CBB-1843-40FF-B955-E0E46B236392}" destId="{F362CFE9-6CAF-48A3-94C8-5DF581175CA4}" srcOrd="0" destOrd="0" presId="urn:microsoft.com/office/officeart/2005/8/layout/orgChart1"/>
    <dgm:cxn modelId="{74F33951-D7FA-44A8-8E56-C0B08B5C1077}" type="presParOf" srcId="{F362CFE9-6CAF-48A3-94C8-5DF581175CA4}" destId="{7729A03D-EE9E-45F3-AF02-11277F9BC3C0}" srcOrd="0" destOrd="0" presId="urn:microsoft.com/office/officeart/2005/8/layout/orgChart1"/>
    <dgm:cxn modelId="{1521E320-A7D8-442D-85C7-9F6C1367CAC4}" type="presParOf" srcId="{F362CFE9-6CAF-48A3-94C8-5DF581175CA4}" destId="{C8DB5BD3-9D36-4CFF-9580-388FE4E26CC9}" srcOrd="1" destOrd="0" presId="urn:microsoft.com/office/officeart/2005/8/layout/orgChart1"/>
    <dgm:cxn modelId="{85BED29D-B5BF-4354-8E53-150FD28E9FDC}" type="presParOf" srcId="{0A9D4CBB-1843-40FF-B955-E0E46B236392}" destId="{8E90899D-1EFC-4677-830B-31A5B696DA2F}" srcOrd="1" destOrd="0" presId="urn:microsoft.com/office/officeart/2005/8/layout/orgChart1"/>
    <dgm:cxn modelId="{4A885F78-5383-4207-93E6-E15F3A21F5EB}" type="presParOf" srcId="{0A9D4CBB-1843-40FF-B955-E0E46B236392}" destId="{B299C96D-5300-41E6-99E3-D1E99A1603FF}" srcOrd="2" destOrd="0" presId="urn:microsoft.com/office/officeart/2005/8/layout/orgChart1"/>
    <dgm:cxn modelId="{24DB4481-1EDA-4A81-8A48-C958D396E51C}" type="presParOf" srcId="{FC6CD532-41D4-43EA-8247-3BF679F76D0C}" destId="{A938133A-48F2-4C73-9E10-525DD0EE7A55}" srcOrd="6" destOrd="0" presId="urn:microsoft.com/office/officeart/2005/8/layout/orgChart1"/>
    <dgm:cxn modelId="{7105E835-1EEC-4120-88F5-0C83C7EBDD9E}" type="presParOf" srcId="{FC6CD532-41D4-43EA-8247-3BF679F76D0C}" destId="{33063AFD-7E8E-4B0C-8E49-432C7A8693EC}" srcOrd="7" destOrd="0" presId="urn:microsoft.com/office/officeart/2005/8/layout/orgChart1"/>
    <dgm:cxn modelId="{B35FF213-7470-4BCB-B351-3D2A6F04137A}" type="presParOf" srcId="{33063AFD-7E8E-4B0C-8E49-432C7A8693EC}" destId="{582BD380-ED81-45BF-AF56-8B815CE7DCF6}" srcOrd="0" destOrd="0" presId="urn:microsoft.com/office/officeart/2005/8/layout/orgChart1"/>
    <dgm:cxn modelId="{453CB031-11A9-4A4D-8166-48E451CD1B0F}" type="presParOf" srcId="{582BD380-ED81-45BF-AF56-8B815CE7DCF6}" destId="{6E3A9731-64F9-47AA-AFE7-2A5ECD68CDD2}" srcOrd="0" destOrd="0" presId="urn:microsoft.com/office/officeart/2005/8/layout/orgChart1"/>
    <dgm:cxn modelId="{790CE6C9-5DCF-48B1-AFAC-255982633A45}" type="presParOf" srcId="{582BD380-ED81-45BF-AF56-8B815CE7DCF6}" destId="{45E4AB7B-4C34-4C38-A351-246539165F09}" srcOrd="1" destOrd="0" presId="urn:microsoft.com/office/officeart/2005/8/layout/orgChart1"/>
    <dgm:cxn modelId="{8392F65A-56F6-4F4F-902C-9F2E95245AB8}" type="presParOf" srcId="{33063AFD-7E8E-4B0C-8E49-432C7A8693EC}" destId="{3C41038A-AFF5-45C8-B56A-38268D87BBB3}" srcOrd="1" destOrd="0" presId="urn:microsoft.com/office/officeart/2005/8/layout/orgChart1"/>
    <dgm:cxn modelId="{9DE73D21-13F1-4543-A6B9-80C34390F184}" type="presParOf" srcId="{33063AFD-7E8E-4B0C-8E49-432C7A8693EC}" destId="{59432354-DAD2-4B04-854E-81C43BE47D69}" srcOrd="2" destOrd="0" presId="urn:microsoft.com/office/officeart/2005/8/layout/orgChart1"/>
    <dgm:cxn modelId="{9EB004C5-E32F-4586-BC91-62012065766B}" type="presParOf" srcId="{87617422-6A6C-4058-9D1B-4271CED0E13F}" destId="{E10AA1F6-6943-42EB-BB4A-73E057A7D0F9}"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95177E-2B38-491B-9A29-98541BCE2D0B}"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CA"/>
        </a:p>
      </dgm:t>
    </dgm:pt>
    <dgm:pt modelId="{7F764E39-501E-4CFA-BE90-DEF37414A7D5}">
      <dgm:prSet phldrT="[Text]"/>
      <dgm:spPr/>
      <dgm:t>
        <a:bodyPr/>
        <a:lstStyle/>
        <a:p>
          <a:r>
            <a:rPr lang="en-US" dirty="0"/>
            <a:t>ESS call out</a:t>
          </a:r>
          <a:endParaRPr lang="en-CA" dirty="0"/>
        </a:p>
      </dgm:t>
    </dgm:pt>
    <dgm:pt modelId="{DBDB9DA3-9737-4F2D-9AE4-0E5F5603242B}" type="parTrans" cxnId="{9AFE3756-54BD-42F2-BB1A-BEC8B3A9BAD3}">
      <dgm:prSet/>
      <dgm:spPr/>
      <dgm:t>
        <a:bodyPr/>
        <a:lstStyle/>
        <a:p>
          <a:endParaRPr lang="en-CA"/>
        </a:p>
      </dgm:t>
    </dgm:pt>
    <dgm:pt modelId="{38F28BFF-C2AC-4BF4-BBD8-CAFBA814A107}" type="sibTrans" cxnId="{9AFE3756-54BD-42F2-BB1A-BEC8B3A9BAD3}">
      <dgm:prSet/>
      <dgm:spPr/>
      <dgm:t>
        <a:bodyPr/>
        <a:lstStyle/>
        <a:p>
          <a:endParaRPr lang="en-CA"/>
        </a:p>
      </dgm:t>
    </dgm:pt>
    <dgm:pt modelId="{22EB2B99-3264-4C4F-AF8B-7C327C503C76}">
      <dgm:prSet phldrT="[Text]"/>
      <dgm:spPr/>
      <dgm:t>
        <a:bodyPr/>
        <a:lstStyle/>
        <a:p>
          <a:r>
            <a:rPr lang="en-US" dirty="0"/>
            <a:t>Date and time recording</a:t>
          </a:r>
          <a:endParaRPr lang="en-CA" dirty="0"/>
        </a:p>
      </dgm:t>
    </dgm:pt>
    <dgm:pt modelId="{3634D8AB-1C97-4E4C-ABD6-CD9A49615A40}" type="parTrans" cxnId="{AB3FB2C9-4C82-485D-BADE-9E825FEC4C72}">
      <dgm:prSet/>
      <dgm:spPr/>
      <dgm:t>
        <a:bodyPr/>
        <a:lstStyle/>
        <a:p>
          <a:endParaRPr lang="en-CA"/>
        </a:p>
      </dgm:t>
    </dgm:pt>
    <dgm:pt modelId="{C3977DE0-D751-42EB-B6CF-3A90973788A7}" type="sibTrans" cxnId="{AB3FB2C9-4C82-485D-BADE-9E825FEC4C72}">
      <dgm:prSet/>
      <dgm:spPr/>
      <dgm:t>
        <a:bodyPr/>
        <a:lstStyle/>
        <a:p>
          <a:endParaRPr lang="en-CA"/>
        </a:p>
      </dgm:t>
    </dgm:pt>
    <dgm:pt modelId="{C57F18FA-72C7-49CD-8477-A8BD349601BB}">
      <dgm:prSet phldrT="[Text]"/>
      <dgm:spPr/>
      <dgm:t>
        <a:bodyPr/>
        <a:lstStyle/>
        <a:p>
          <a:r>
            <a:rPr lang="en-US" dirty="0"/>
            <a:t>Reporting to work</a:t>
          </a:r>
          <a:endParaRPr lang="en-CA" dirty="0"/>
        </a:p>
      </dgm:t>
    </dgm:pt>
    <dgm:pt modelId="{C357DCD1-6869-4CB3-AAAB-DE3CBD221FB1}" type="parTrans" cxnId="{40F91808-F749-4EBE-8B00-8CC5078BFD96}">
      <dgm:prSet/>
      <dgm:spPr/>
      <dgm:t>
        <a:bodyPr/>
        <a:lstStyle/>
        <a:p>
          <a:endParaRPr lang="en-CA"/>
        </a:p>
      </dgm:t>
    </dgm:pt>
    <dgm:pt modelId="{CF3FD3D3-2E7E-4CF3-845E-0C52605BFD93}" type="sibTrans" cxnId="{40F91808-F749-4EBE-8B00-8CC5078BFD96}">
      <dgm:prSet/>
      <dgm:spPr/>
      <dgm:t>
        <a:bodyPr/>
        <a:lstStyle/>
        <a:p>
          <a:endParaRPr lang="en-CA"/>
        </a:p>
      </dgm:t>
    </dgm:pt>
    <dgm:pt modelId="{48A930D2-83F7-4521-B175-A9298C0927BD}">
      <dgm:prSet phldrT="[Text]"/>
      <dgm:spPr/>
      <dgm:t>
        <a:bodyPr/>
        <a:lstStyle/>
        <a:p>
          <a:r>
            <a:rPr lang="en-US" dirty="0"/>
            <a:t>First-in plan</a:t>
          </a:r>
          <a:endParaRPr lang="en-CA" dirty="0"/>
        </a:p>
      </dgm:t>
    </dgm:pt>
    <dgm:pt modelId="{F0400A7A-7CBF-4E06-8E8A-AAF0F5456E87}" type="parTrans" cxnId="{20E6BEF8-3A2C-45DF-BE49-E8B025D2C47B}">
      <dgm:prSet/>
      <dgm:spPr/>
      <dgm:t>
        <a:bodyPr/>
        <a:lstStyle/>
        <a:p>
          <a:endParaRPr lang="en-CA"/>
        </a:p>
      </dgm:t>
    </dgm:pt>
    <dgm:pt modelId="{0A2B21A6-A7B1-4A76-AC3E-A236D2EC4150}" type="sibTrans" cxnId="{20E6BEF8-3A2C-45DF-BE49-E8B025D2C47B}">
      <dgm:prSet/>
      <dgm:spPr/>
      <dgm:t>
        <a:bodyPr/>
        <a:lstStyle/>
        <a:p>
          <a:endParaRPr lang="en-CA"/>
        </a:p>
      </dgm:t>
    </dgm:pt>
    <dgm:pt modelId="{87100C8A-FBC3-4F9C-B43B-25081A4B007C}">
      <dgm:prSet phldrT="[Text]"/>
      <dgm:spPr/>
      <dgm:t>
        <a:bodyPr/>
        <a:lstStyle/>
        <a:p>
          <a:r>
            <a:rPr lang="en-US" dirty="0"/>
            <a:t>Responsibilities of all ESS responders</a:t>
          </a:r>
          <a:endParaRPr lang="en-CA" dirty="0"/>
        </a:p>
      </dgm:t>
    </dgm:pt>
    <dgm:pt modelId="{4333C2B1-9955-4C72-9093-5A88D4289263}" type="parTrans" cxnId="{C2CD01AE-7689-497A-96F8-52D71414DB0E}">
      <dgm:prSet/>
      <dgm:spPr/>
      <dgm:t>
        <a:bodyPr/>
        <a:lstStyle/>
        <a:p>
          <a:endParaRPr lang="en-CA"/>
        </a:p>
      </dgm:t>
    </dgm:pt>
    <dgm:pt modelId="{FAA561EB-92F1-480B-AF43-7C5B697FF15F}" type="sibTrans" cxnId="{C2CD01AE-7689-497A-96F8-52D71414DB0E}">
      <dgm:prSet/>
      <dgm:spPr/>
      <dgm:t>
        <a:bodyPr/>
        <a:lstStyle/>
        <a:p>
          <a:endParaRPr lang="en-CA"/>
        </a:p>
      </dgm:t>
    </dgm:pt>
    <dgm:pt modelId="{E91D785C-E65A-4309-97D5-378C7B89CDCB}">
      <dgm:prSet phldrT="[Text]"/>
      <dgm:spPr/>
      <dgm:t>
        <a:bodyPr/>
        <a:lstStyle/>
        <a:p>
          <a:r>
            <a:rPr lang="en-US" dirty="0"/>
            <a:t>Responder safety</a:t>
          </a:r>
          <a:endParaRPr lang="en-CA" dirty="0"/>
        </a:p>
      </dgm:t>
    </dgm:pt>
    <dgm:pt modelId="{88E44D61-312A-4B84-9DCA-21ECF3F0CFD4}" type="parTrans" cxnId="{BD735F8E-8D64-4FA3-A259-E7B4C4D3E8A0}">
      <dgm:prSet/>
      <dgm:spPr/>
      <dgm:t>
        <a:bodyPr/>
        <a:lstStyle/>
        <a:p>
          <a:endParaRPr lang="en-CA"/>
        </a:p>
      </dgm:t>
    </dgm:pt>
    <dgm:pt modelId="{6849E6CF-63E5-4ABC-9A6B-6132798497A9}" type="sibTrans" cxnId="{BD735F8E-8D64-4FA3-A259-E7B4C4D3E8A0}">
      <dgm:prSet/>
      <dgm:spPr/>
      <dgm:t>
        <a:bodyPr/>
        <a:lstStyle/>
        <a:p>
          <a:endParaRPr lang="en-CA"/>
        </a:p>
      </dgm:t>
    </dgm:pt>
    <dgm:pt modelId="{A9398B10-59FB-4D08-8FC4-15D1F14E1F06}" type="pres">
      <dgm:prSet presAssocID="{0695177E-2B38-491B-9A29-98541BCE2D0B}" presName="Name0" presStyleCnt="0">
        <dgm:presLayoutVars>
          <dgm:dir/>
          <dgm:resizeHandles val="exact"/>
        </dgm:presLayoutVars>
      </dgm:prSet>
      <dgm:spPr/>
    </dgm:pt>
    <dgm:pt modelId="{9E456A36-53DF-4CAB-A8D3-73C5200F3587}" type="pres">
      <dgm:prSet presAssocID="{0695177E-2B38-491B-9A29-98541BCE2D0B}" presName="cycle" presStyleCnt="0"/>
      <dgm:spPr/>
    </dgm:pt>
    <dgm:pt modelId="{DB72F947-E40F-414C-A5A7-81D61F0D074F}" type="pres">
      <dgm:prSet presAssocID="{7F764E39-501E-4CFA-BE90-DEF37414A7D5}" presName="nodeFirstNode" presStyleLbl="node1" presStyleIdx="0" presStyleCnt="6">
        <dgm:presLayoutVars>
          <dgm:bulletEnabled val="1"/>
        </dgm:presLayoutVars>
      </dgm:prSet>
      <dgm:spPr/>
    </dgm:pt>
    <dgm:pt modelId="{A53D0EB8-B3DE-4364-98AA-1933DCF92157}" type="pres">
      <dgm:prSet presAssocID="{38F28BFF-C2AC-4BF4-BBD8-CAFBA814A107}" presName="sibTransFirstNode" presStyleLbl="bgShp" presStyleIdx="0" presStyleCnt="1"/>
      <dgm:spPr/>
    </dgm:pt>
    <dgm:pt modelId="{B575490E-CDEC-4D7E-ADBF-3CAF2E8795A2}" type="pres">
      <dgm:prSet presAssocID="{22EB2B99-3264-4C4F-AF8B-7C327C503C76}" presName="nodeFollowingNodes" presStyleLbl="node1" presStyleIdx="1" presStyleCnt="6">
        <dgm:presLayoutVars>
          <dgm:bulletEnabled val="1"/>
        </dgm:presLayoutVars>
      </dgm:prSet>
      <dgm:spPr/>
    </dgm:pt>
    <dgm:pt modelId="{3AC9B7F6-16E2-4820-A068-9313C8239DB1}" type="pres">
      <dgm:prSet presAssocID="{C57F18FA-72C7-49CD-8477-A8BD349601BB}" presName="nodeFollowingNodes" presStyleLbl="node1" presStyleIdx="2" presStyleCnt="6">
        <dgm:presLayoutVars>
          <dgm:bulletEnabled val="1"/>
        </dgm:presLayoutVars>
      </dgm:prSet>
      <dgm:spPr/>
    </dgm:pt>
    <dgm:pt modelId="{DB57595E-5F01-426F-8AC0-9C7F6C103A78}" type="pres">
      <dgm:prSet presAssocID="{48A930D2-83F7-4521-B175-A9298C0927BD}" presName="nodeFollowingNodes" presStyleLbl="node1" presStyleIdx="3" presStyleCnt="6">
        <dgm:presLayoutVars>
          <dgm:bulletEnabled val="1"/>
        </dgm:presLayoutVars>
      </dgm:prSet>
      <dgm:spPr/>
    </dgm:pt>
    <dgm:pt modelId="{A014C2A8-5337-4001-BB34-D8E63BBC017F}" type="pres">
      <dgm:prSet presAssocID="{87100C8A-FBC3-4F9C-B43B-25081A4B007C}" presName="nodeFollowingNodes" presStyleLbl="node1" presStyleIdx="4" presStyleCnt="6">
        <dgm:presLayoutVars>
          <dgm:bulletEnabled val="1"/>
        </dgm:presLayoutVars>
      </dgm:prSet>
      <dgm:spPr/>
    </dgm:pt>
    <dgm:pt modelId="{D8ACC4DF-3159-4083-A8A8-AFCB959E1D4F}" type="pres">
      <dgm:prSet presAssocID="{E91D785C-E65A-4309-97D5-378C7B89CDCB}" presName="nodeFollowingNodes" presStyleLbl="node1" presStyleIdx="5" presStyleCnt="6">
        <dgm:presLayoutVars>
          <dgm:bulletEnabled val="1"/>
        </dgm:presLayoutVars>
      </dgm:prSet>
      <dgm:spPr/>
    </dgm:pt>
  </dgm:ptLst>
  <dgm:cxnLst>
    <dgm:cxn modelId="{1908E001-30BB-4448-8641-93D260C8BB6A}" type="presOf" srcId="{48A930D2-83F7-4521-B175-A9298C0927BD}" destId="{DB57595E-5F01-426F-8AC0-9C7F6C103A78}" srcOrd="0" destOrd="0" presId="urn:microsoft.com/office/officeart/2005/8/layout/cycle3"/>
    <dgm:cxn modelId="{40F91808-F749-4EBE-8B00-8CC5078BFD96}" srcId="{0695177E-2B38-491B-9A29-98541BCE2D0B}" destId="{C57F18FA-72C7-49CD-8477-A8BD349601BB}" srcOrd="2" destOrd="0" parTransId="{C357DCD1-6869-4CB3-AAAB-DE3CBD221FB1}" sibTransId="{CF3FD3D3-2E7E-4CF3-845E-0C52605BFD93}"/>
    <dgm:cxn modelId="{2D964C08-1180-4174-B5C8-6672E15A8AF3}" type="presOf" srcId="{0695177E-2B38-491B-9A29-98541BCE2D0B}" destId="{A9398B10-59FB-4D08-8FC4-15D1F14E1F06}" srcOrd="0" destOrd="0" presId="urn:microsoft.com/office/officeart/2005/8/layout/cycle3"/>
    <dgm:cxn modelId="{7B0FA612-F841-4A8A-81B3-C064FD85BBD8}" type="presOf" srcId="{E91D785C-E65A-4309-97D5-378C7B89CDCB}" destId="{D8ACC4DF-3159-4083-A8A8-AFCB959E1D4F}" srcOrd="0" destOrd="0" presId="urn:microsoft.com/office/officeart/2005/8/layout/cycle3"/>
    <dgm:cxn modelId="{53A7E82B-92F0-41F7-A2A1-DD6E75E190C6}" type="presOf" srcId="{7F764E39-501E-4CFA-BE90-DEF37414A7D5}" destId="{DB72F947-E40F-414C-A5A7-81D61F0D074F}" srcOrd="0" destOrd="0" presId="urn:microsoft.com/office/officeart/2005/8/layout/cycle3"/>
    <dgm:cxn modelId="{901E0135-41FA-456F-AC30-FE290E922098}" type="presOf" srcId="{22EB2B99-3264-4C4F-AF8B-7C327C503C76}" destId="{B575490E-CDEC-4D7E-ADBF-3CAF2E8795A2}" srcOrd="0" destOrd="0" presId="urn:microsoft.com/office/officeart/2005/8/layout/cycle3"/>
    <dgm:cxn modelId="{F36AFF36-1031-40C7-9DA4-8FC59AB1DD92}" type="presOf" srcId="{38F28BFF-C2AC-4BF4-BBD8-CAFBA814A107}" destId="{A53D0EB8-B3DE-4364-98AA-1933DCF92157}" srcOrd="0" destOrd="0" presId="urn:microsoft.com/office/officeart/2005/8/layout/cycle3"/>
    <dgm:cxn modelId="{9AFE3756-54BD-42F2-BB1A-BEC8B3A9BAD3}" srcId="{0695177E-2B38-491B-9A29-98541BCE2D0B}" destId="{7F764E39-501E-4CFA-BE90-DEF37414A7D5}" srcOrd="0" destOrd="0" parTransId="{DBDB9DA3-9737-4F2D-9AE4-0E5F5603242B}" sibTransId="{38F28BFF-C2AC-4BF4-BBD8-CAFBA814A107}"/>
    <dgm:cxn modelId="{BD735F8E-8D64-4FA3-A259-E7B4C4D3E8A0}" srcId="{0695177E-2B38-491B-9A29-98541BCE2D0B}" destId="{E91D785C-E65A-4309-97D5-378C7B89CDCB}" srcOrd="5" destOrd="0" parTransId="{88E44D61-312A-4B84-9DCA-21ECF3F0CFD4}" sibTransId="{6849E6CF-63E5-4ABC-9A6B-6132798497A9}"/>
    <dgm:cxn modelId="{C2CD01AE-7689-497A-96F8-52D71414DB0E}" srcId="{0695177E-2B38-491B-9A29-98541BCE2D0B}" destId="{87100C8A-FBC3-4F9C-B43B-25081A4B007C}" srcOrd="4" destOrd="0" parTransId="{4333C2B1-9955-4C72-9093-5A88D4289263}" sibTransId="{FAA561EB-92F1-480B-AF43-7C5B697FF15F}"/>
    <dgm:cxn modelId="{AB3FB2C9-4C82-485D-BADE-9E825FEC4C72}" srcId="{0695177E-2B38-491B-9A29-98541BCE2D0B}" destId="{22EB2B99-3264-4C4F-AF8B-7C327C503C76}" srcOrd="1" destOrd="0" parTransId="{3634D8AB-1C97-4E4C-ABD6-CD9A49615A40}" sibTransId="{C3977DE0-D751-42EB-B6CF-3A90973788A7}"/>
    <dgm:cxn modelId="{531EDEF4-B9A6-460B-A197-3D32A375FD61}" type="presOf" srcId="{87100C8A-FBC3-4F9C-B43B-25081A4B007C}" destId="{A014C2A8-5337-4001-BB34-D8E63BBC017F}" srcOrd="0" destOrd="0" presId="urn:microsoft.com/office/officeart/2005/8/layout/cycle3"/>
    <dgm:cxn modelId="{20E6BEF8-3A2C-45DF-BE49-E8B025D2C47B}" srcId="{0695177E-2B38-491B-9A29-98541BCE2D0B}" destId="{48A930D2-83F7-4521-B175-A9298C0927BD}" srcOrd="3" destOrd="0" parTransId="{F0400A7A-7CBF-4E06-8E8A-AAF0F5456E87}" sibTransId="{0A2B21A6-A7B1-4A76-AC3E-A236D2EC4150}"/>
    <dgm:cxn modelId="{6A38F9F9-E850-4762-B7A8-FF84586A6F1B}" type="presOf" srcId="{C57F18FA-72C7-49CD-8477-A8BD349601BB}" destId="{3AC9B7F6-16E2-4820-A068-9313C8239DB1}" srcOrd="0" destOrd="0" presId="urn:microsoft.com/office/officeart/2005/8/layout/cycle3"/>
    <dgm:cxn modelId="{4B99A763-915B-44E7-8BBB-2C91215DF9F6}" type="presParOf" srcId="{A9398B10-59FB-4D08-8FC4-15D1F14E1F06}" destId="{9E456A36-53DF-4CAB-A8D3-73C5200F3587}" srcOrd="0" destOrd="0" presId="urn:microsoft.com/office/officeart/2005/8/layout/cycle3"/>
    <dgm:cxn modelId="{17FB42C9-0F59-4D88-A097-E91E675E6A27}" type="presParOf" srcId="{9E456A36-53DF-4CAB-A8D3-73C5200F3587}" destId="{DB72F947-E40F-414C-A5A7-81D61F0D074F}" srcOrd="0" destOrd="0" presId="urn:microsoft.com/office/officeart/2005/8/layout/cycle3"/>
    <dgm:cxn modelId="{E76F815E-61FE-4F76-AC89-5E839239E766}" type="presParOf" srcId="{9E456A36-53DF-4CAB-A8D3-73C5200F3587}" destId="{A53D0EB8-B3DE-4364-98AA-1933DCF92157}" srcOrd="1" destOrd="0" presId="urn:microsoft.com/office/officeart/2005/8/layout/cycle3"/>
    <dgm:cxn modelId="{738BFD0E-4E98-4648-B411-6D698E285001}" type="presParOf" srcId="{9E456A36-53DF-4CAB-A8D3-73C5200F3587}" destId="{B575490E-CDEC-4D7E-ADBF-3CAF2E8795A2}" srcOrd="2" destOrd="0" presId="urn:microsoft.com/office/officeart/2005/8/layout/cycle3"/>
    <dgm:cxn modelId="{F5128553-EE1C-48FC-A061-DA8B6D3B13C6}" type="presParOf" srcId="{9E456A36-53DF-4CAB-A8D3-73C5200F3587}" destId="{3AC9B7F6-16E2-4820-A068-9313C8239DB1}" srcOrd="3" destOrd="0" presId="urn:microsoft.com/office/officeart/2005/8/layout/cycle3"/>
    <dgm:cxn modelId="{72C0D68A-CDDC-4823-8010-6444ADA70FF0}" type="presParOf" srcId="{9E456A36-53DF-4CAB-A8D3-73C5200F3587}" destId="{DB57595E-5F01-426F-8AC0-9C7F6C103A78}" srcOrd="4" destOrd="0" presId="urn:microsoft.com/office/officeart/2005/8/layout/cycle3"/>
    <dgm:cxn modelId="{4983AA6A-043A-4600-A1D7-8AF10C28DBA8}" type="presParOf" srcId="{9E456A36-53DF-4CAB-A8D3-73C5200F3587}" destId="{A014C2A8-5337-4001-BB34-D8E63BBC017F}" srcOrd="5" destOrd="0" presId="urn:microsoft.com/office/officeart/2005/8/layout/cycle3"/>
    <dgm:cxn modelId="{8C8D110A-C906-4982-87DD-DDA56DFAD623}" type="presParOf" srcId="{9E456A36-53DF-4CAB-A8D3-73C5200F3587}" destId="{D8ACC4DF-3159-4083-A8A8-AFCB959E1D4F}" srcOrd="6"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B3EB360-1BB5-43C5-99F1-C5959A6BB94B}" type="doc">
      <dgm:prSet loTypeId="urn:microsoft.com/office/officeart/2005/8/layout/process1" loCatId="process" qsTypeId="urn:microsoft.com/office/officeart/2005/8/quickstyle/simple1" qsCatId="simple" csTypeId="urn:microsoft.com/office/officeart/2005/8/colors/accent1_2" csCatId="accent1" phldr="1"/>
      <dgm:spPr/>
    </dgm:pt>
    <dgm:pt modelId="{0C885651-964E-48ED-8B48-EA91AF243505}">
      <dgm:prSet phldrT="[Text]" custT="1"/>
      <dgm:spPr/>
      <dgm:t>
        <a:bodyPr/>
        <a:lstStyle/>
        <a:p>
          <a:r>
            <a:rPr lang="en-US" sz="2000" dirty="0"/>
            <a:t>What went well</a:t>
          </a:r>
          <a:endParaRPr lang="en-CA" sz="2000" dirty="0"/>
        </a:p>
      </dgm:t>
    </dgm:pt>
    <dgm:pt modelId="{C143DCFC-668D-4D0C-AE7B-C2CB76DF3CAB}" type="parTrans" cxnId="{5C5D58B2-6150-4926-BA13-73A17A3F7923}">
      <dgm:prSet/>
      <dgm:spPr/>
      <dgm:t>
        <a:bodyPr/>
        <a:lstStyle/>
        <a:p>
          <a:endParaRPr lang="en-CA" sz="2000"/>
        </a:p>
      </dgm:t>
    </dgm:pt>
    <dgm:pt modelId="{B7636CC0-1B7B-4830-A614-DE3BB8DEE69B}" type="sibTrans" cxnId="{5C5D58B2-6150-4926-BA13-73A17A3F7923}">
      <dgm:prSet custT="1"/>
      <dgm:spPr/>
      <dgm:t>
        <a:bodyPr/>
        <a:lstStyle/>
        <a:p>
          <a:endParaRPr lang="en-CA" sz="2000"/>
        </a:p>
      </dgm:t>
    </dgm:pt>
    <dgm:pt modelId="{F12CE17D-3E62-4186-9889-74B31A3D399E}">
      <dgm:prSet phldrT="[Text]" custT="1"/>
      <dgm:spPr/>
      <dgm:t>
        <a:bodyPr/>
        <a:lstStyle/>
        <a:p>
          <a:r>
            <a:rPr lang="en-US" sz="2000" dirty="0"/>
            <a:t>Lessons learned</a:t>
          </a:r>
          <a:endParaRPr lang="en-CA" sz="2000" dirty="0"/>
        </a:p>
      </dgm:t>
    </dgm:pt>
    <dgm:pt modelId="{F2B35581-0FEA-41B4-9390-39E71816A267}" type="parTrans" cxnId="{609DD442-1899-429F-A964-AC7F0AD43202}">
      <dgm:prSet/>
      <dgm:spPr/>
      <dgm:t>
        <a:bodyPr/>
        <a:lstStyle/>
        <a:p>
          <a:endParaRPr lang="en-CA" sz="2000"/>
        </a:p>
      </dgm:t>
    </dgm:pt>
    <dgm:pt modelId="{5E4FF53D-EDD7-4AEB-A9B0-ACB6902D5C2A}" type="sibTrans" cxnId="{609DD442-1899-429F-A964-AC7F0AD43202}">
      <dgm:prSet custT="1"/>
      <dgm:spPr/>
      <dgm:t>
        <a:bodyPr/>
        <a:lstStyle/>
        <a:p>
          <a:endParaRPr lang="en-CA" sz="2000"/>
        </a:p>
      </dgm:t>
    </dgm:pt>
    <dgm:pt modelId="{8585D0D7-9D4D-46DA-B405-2C1F970141A7}">
      <dgm:prSet phldrT="[Text]" custT="1"/>
      <dgm:spPr/>
      <dgm:t>
        <a:bodyPr/>
        <a:lstStyle/>
        <a:p>
          <a:r>
            <a:rPr lang="en-US" sz="2000" dirty="0"/>
            <a:t>Areas for improvement</a:t>
          </a:r>
          <a:endParaRPr lang="en-CA" sz="2000" dirty="0"/>
        </a:p>
      </dgm:t>
    </dgm:pt>
    <dgm:pt modelId="{3E0DDFF2-DA20-4BFF-B8F7-0EDE2F623815}" type="parTrans" cxnId="{DDABD412-630E-420A-97B2-D8328A73D64E}">
      <dgm:prSet/>
      <dgm:spPr/>
      <dgm:t>
        <a:bodyPr/>
        <a:lstStyle/>
        <a:p>
          <a:endParaRPr lang="en-CA" sz="2000"/>
        </a:p>
      </dgm:t>
    </dgm:pt>
    <dgm:pt modelId="{D5D2403B-4669-4E9D-BBB2-CEB7818DAABC}" type="sibTrans" cxnId="{DDABD412-630E-420A-97B2-D8328A73D64E}">
      <dgm:prSet custT="1"/>
      <dgm:spPr/>
      <dgm:t>
        <a:bodyPr/>
        <a:lstStyle/>
        <a:p>
          <a:endParaRPr lang="en-CA" sz="2000"/>
        </a:p>
      </dgm:t>
    </dgm:pt>
    <dgm:pt modelId="{E9D54AF8-FD5E-4175-B7C4-A1C21093EFD5}">
      <dgm:prSet phldrT="[Text]" custT="1"/>
      <dgm:spPr/>
      <dgm:t>
        <a:bodyPr/>
        <a:lstStyle/>
        <a:p>
          <a:r>
            <a:rPr lang="en-US" sz="2000" dirty="0"/>
            <a:t>Action plans to ensure progression</a:t>
          </a:r>
          <a:endParaRPr lang="en-CA" sz="2000" dirty="0"/>
        </a:p>
      </dgm:t>
    </dgm:pt>
    <dgm:pt modelId="{B9646023-04E7-4961-B3B6-7DC9C9B7D0A1}" type="parTrans" cxnId="{1A04817B-FBA2-4A9E-94DC-5C52803F45C3}">
      <dgm:prSet/>
      <dgm:spPr/>
      <dgm:t>
        <a:bodyPr/>
        <a:lstStyle/>
        <a:p>
          <a:endParaRPr lang="en-CA" sz="2000"/>
        </a:p>
      </dgm:t>
    </dgm:pt>
    <dgm:pt modelId="{05E57EA8-E1F0-4D28-ACBB-AF78D36E98E0}" type="sibTrans" cxnId="{1A04817B-FBA2-4A9E-94DC-5C52803F45C3}">
      <dgm:prSet custT="1"/>
      <dgm:spPr/>
      <dgm:t>
        <a:bodyPr/>
        <a:lstStyle/>
        <a:p>
          <a:endParaRPr lang="en-CA" sz="2000"/>
        </a:p>
      </dgm:t>
    </dgm:pt>
    <dgm:pt modelId="{43AB27DE-E776-4245-8E67-47FA95692E9D}">
      <dgm:prSet phldrT="[Text]" custT="1"/>
      <dgm:spPr/>
      <dgm:t>
        <a:bodyPr/>
        <a:lstStyle/>
        <a:p>
          <a:r>
            <a:rPr lang="en-US" sz="2000" dirty="0"/>
            <a:t>Peer support</a:t>
          </a:r>
          <a:endParaRPr lang="en-CA" sz="2000" dirty="0"/>
        </a:p>
      </dgm:t>
    </dgm:pt>
    <dgm:pt modelId="{0FD8A156-91D0-45A1-BCCB-3E75719882AF}" type="parTrans" cxnId="{A42C09E8-3560-462F-BE37-73CDB0FA5DAC}">
      <dgm:prSet/>
      <dgm:spPr/>
      <dgm:t>
        <a:bodyPr/>
        <a:lstStyle/>
        <a:p>
          <a:endParaRPr lang="en-CA" sz="2000"/>
        </a:p>
      </dgm:t>
    </dgm:pt>
    <dgm:pt modelId="{BF9F0093-9E6C-4297-A65A-9A43502651CC}" type="sibTrans" cxnId="{A42C09E8-3560-462F-BE37-73CDB0FA5DAC}">
      <dgm:prSet/>
      <dgm:spPr/>
      <dgm:t>
        <a:bodyPr/>
        <a:lstStyle/>
        <a:p>
          <a:endParaRPr lang="en-CA" sz="2000"/>
        </a:p>
      </dgm:t>
    </dgm:pt>
    <dgm:pt modelId="{5FEBE16C-A0B6-4143-A346-7AC10638FDC4}" type="pres">
      <dgm:prSet presAssocID="{AB3EB360-1BB5-43C5-99F1-C5959A6BB94B}" presName="Name0" presStyleCnt="0">
        <dgm:presLayoutVars>
          <dgm:dir/>
          <dgm:resizeHandles val="exact"/>
        </dgm:presLayoutVars>
      </dgm:prSet>
      <dgm:spPr/>
    </dgm:pt>
    <dgm:pt modelId="{C5BBBE93-7230-44A8-885D-6945B385927E}" type="pres">
      <dgm:prSet presAssocID="{0C885651-964E-48ED-8B48-EA91AF243505}" presName="node" presStyleLbl="node1" presStyleIdx="0" presStyleCnt="5">
        <dgm:presLayoutVars>
          <dgm:bulletEnabled val="1"/>
        </dgm:presLayoutVars>
      </dgm:prSet>
      <dgm:spPr/>
    </dgm:pt>
    <dgm:pt modelId="{DA36F76E-4DBD-4D18-B6DD-7F0C022A9241}" type="pres">
      <dgm:prSet presAssocID="{B7636CC0-1B7B-4830-A614-DE3BB8DEE69B}" presName="sibTrans" presStyleLbl="sibTrans2D1" presStyleIdx="0" presStyleCnt="4"/>
      <dgm:spPr/>
    </dgm:pt>
    <dgm:pt modelId="{B975062D-CDC3-43DE-A73D-5E3233022CFB}" type="pres">
      <dgm:prSet presAssocID="{B7636CC0-1B7B-4830-A614-DE3BB8DEE69B}" presName="connectorText" presStyleLbl="sibTrans2D1" presStyleIdx="0" presStyleCnt="4"/>
      <dgm:spPr/>
    </dgm:pt>
    <dgm:pt modelId="{E397837E-6A68-439E-9563-998F74664D84}" type="pres">
      <dgm:prSet presAssocID="{F12CE17D-3E62-4186-9889-74B31A3D399E}" presName="node" presStyleLbl="node1" presStyleIdx="1" presStyleCnt="5">
        <dgm:presLayoutVars>
          <dgm:bulletEnabled val="1"/>
        </dgm:presLayoutVars>
      </dgm:prSet>
      <dgm:spPr/>
    </dgm:pt>
    <dgm:pt modelId="{290CB383-5652-47E4-A4B5-2E9A64D8A77A}" type="pres">
      <dgm:prSet presAssocID="{5E4FF53D-EDD7-4AEB-A9B0-ACB6902D5C2A}" presName="sibTrans" presStyleLbl="sibTrans2D1" presStyleIdx="1" presStyleCnt="4"/>
      <dgm:spPr/>
    </dgm:pt>
    <dgm:pt modelId="{F0ADA78F-583B-4AAC-B816-EE496FE0C276}" type="pres">
      <dgm:prSet presAssocID="{5E4FF53D-EDD7-4AEB-A9B0-ACB6902D5C2A}" presName="connectorText" presStyleLbl="sibTrans2D1" presStyleIdx="1" presStyleCnt="4"/>
      <dgm:spPr/>
    </dgm:pt>
    <dgm:pt modelId="{ED947902-3E84-42DA-947F-4CF7CF2E8ECC}" type="pres">
      <dgm:prSet presAssocID="{8585D0D7-9D4D-46DA-B405-2C1F970141A7}" presName="node" presStyleLbl="node1" presStyleIdx="2" presStyleCnt="5">
        <dgm:presLayoutVars>
          <dgm:bulletEnabled val="1"/>
        </dgm:presLayoutVars>
      </dgm:prSet>
      <dgm:spPr/>
    </dgm:pt>
    <dgm:pt modelId="{DBE31C00-DFE7-48DB-93B2-FD9861D2D69A}" type="pres">
      <dgm:prSet presAssocID="{D5D2403B-4669-4E9D-BBB2-CEB7818DAABC}" presName="sibTrans" presStyleLbl="sibTrans2D1" presStyleIdx="2" presStyleCnt="4"/>
      <dgm:spPr/>
    </dgm:pt>
    <dgm:pt modelId="{58844127-E93D-4E77-A2E3-E85681191027}" type="pres">
      <dgm:prSet presAssocID="{D5D2403B-4669-4E9D-BBB2-CEB7818DAABC}" presName="connectorText" presStyleLbl="sibTrans2D1" presStyleIdx="2" presStyleCnt="4"/>
      <dgm:spPr/>
    </dgm:pt>
    <dgm:pt modelId="{CBE90DDE-32B7-4AAF-AED5-BD4A8E3F45DD}" type="pres">
      <dgm:prSet presAssocID="{E9D54AF8-FD5E-4175-B7C4-A1C21093EFD5}" presName="node" presStyleLbl="node1" presStyleIdx="3" presStyleCnt="5">
        <dgm:presLayoutVars>
          <dgm:bulletEnabled val="1"/>
        </dgm:presLayoutVars>
      </dgm:prSet>
      <dgm:spPr/>
    </dgm:pt>
    <dgm:pt modelId="{F2F2EF66-E470-41DE-9B9E-73D0AE95064D}" type="pres">
      <dgm:prSet presAssocID="{05E57EA8-E1F0-4D28-ACBB-AF78D36E98E0}" presName="sibTrans" presStyleLbl="sibTrans2D1" presStyleIdx="3" presStyleCnt="4"/>
      <dgm:spPr/>
    </dgm:pt>
    <dgm:pt modelId="{00C7A5B4-6F07-46A6-B910-6B0C4FB3ED14}" type="pres">
      <dgm:prSet presAssocID="{05E57EA8-E1F0-4D28-ACBB-AF78D36E98E0}" presName="connectorText" presStyleLbl="sibTrans2D1" presStyleIdx="3" presStyleCnt="4"/>
      <dgm:spPr/>
    </dgm:pt>
    <dgm:pt modelId="{8D032C67-22DE-4958-84F7-BA82E7A6D9D7}" type="pres">
      <dgm:prSet presAssocID="{43AB27DE-E776-4245-8E67-47FA95692E9D}" presName="node" presStyleLbl="node1" presStyleIdx="4" presStyleCnt="5">
        <dgm:presLayoutVars>
          <dgm:bulletEnabled val="1"/>
        </dgm:presLayoutVars>
      </dgm:prSet>
      <dgm:spPr/>
    </dgm:pt>
  </dgm:ptLst>
  <dgm:cxnLst>
    <dgm:cxn modelId="{8AD69601-387D-4D4F-8ACA-2E4775B37BBD}" type="presOf" srcId="{E9D54AF8-FD5E-4175-B7C4-A1C21093EFD5}" destId="{CBE90DDE-32B7-4AAF-AED5-BD4A8E3F45DD}" srcOrd="0" destOrd="0" presId="urn:microsoft.com/office/officeart/2005/8/layout/process1"/>
    <dgm:cxn modelId="{4EF40C10-E724-4283-9BA6-D27EC2E0511C}" type="presOf" srcId="{F12CE17D-3E62-4186-9889-74B31A3D399E}" destId="{E397837E-6A68-439E-9563-998F74664D84}" srcOrd="0" destOrd="0" presId="urn:microsoft.com/office/officeart/2005/8/layout/process1"/>
    <dgm:cxn modelId="{DDABD412-630E-420A-97B2-D8328A73D64E}" srcId="{AB3EB360-1BB5-43C5-99F1-C5959A6BB94B}" destId="{8585D0D7-9D4D-46DA-B405-2C1F970141A7}" srcOrd="2" destOrd="0" parTransId="{3E0DDFF2-DA20-4BFF-B8F7-0EDE2F623815}" sibTransId="{D5D2403B-4669-4E9D-BBB2-CEB7818DAABC}"/>
    <dgm:cxn modelId="{8F9ED813-28AE-4A8B-852D-68A4E683C681}" type="presOf" srcId="{0C885651-964E-48ED-8B48-EA91AF243505}" destId="{C5BBBE93-7230-44A8-885D-6945B385927E}" srcOrd="0" destOrd="0" presId="urn:microsoft.com/office/officeart/2005/8/layout/process1"/>
    <dgm:cxn modelId="{E2F62317-A773-42AA-9D88-BCD8580E0AD8}" type="presOf" srcId="{D5D2403B-4669-4E9D-BBB2-CEB7818DAABC}" destId="{58844127-E93D-4E77-A2E3-E85681191027}" srcOrd="1" destOrd="0" presId="urn:microsoft.com/office/officeart/2005/8/layout/process1"/>
    <dgm:cxn modelId="{14B35A1D-D450-4BB3-A7E9-33BB705DC7D9}" type="presOf" srcId="{5E4FF53D-EDD7-4AEB-A9B0-ACB6902D5C2A}" destId="{F0ADA78F-583B-4AAC-B816-EE496FE0C276}" srcOrd="1" destOrd="0" presId="urn:microsoft.com/office/officeart/2005/8/layout/process1"/>
    <dgm:cxn modelId="{1DD72B22-81A2-4CF2-957F-92C41A2F26BD}" type="presOf" srcId="{D5D2403B-4669-4E9D-BBB2-CEB7818DAABC}" destId="{DBE31C00-DFE7-48DB-93B2-FD9861D2D69A}" srcOrd="0" destOrd="0" presId="urn:microsoft.com/office/officeart/2005/8/layout/process1"/>
    <dgm:cxn modelId="{73D26325-085F-4296-94F6-A7FE63670077}" type="presOf" srcId="{43AB27DE-E776-4245-8E67-47FA95692E9D}" destId="{8D032C67-22DE-4958-84F7-BA82E7A6D9D7}" srcOrd="0" destOrd="0" presId="urn:microsoft.com/office/officeart/2005/8/layout/process1"/>
    <dgm:cxn modelId="{B2FA7542-E753-4E8C-9390-966C7CEE483F}" type="presOf" srcId="{05E57EA8-E1F0-4D28-ACBB-AF78D36E98E0}" destId="{F2F2EF66-E470-41DE-9B9E-73D0AE95064D}" srcOrd="0" destOrd="0" presId="urn:microsoft.com/office/officeart/2005/8/layout/process1"/>
    <dgm:cxn modelId="{609DD442-1899-429F-A964-AC7F0AD43202}" srcId="{AB3EB360-1BB5-43C5-99F1-C5959A6BB94B}" destId="{F12CE17D-3E62-4186-9889-74B31A3D399E}" srcOrd="1" destOrd="0" parTransId="{F2B35581-0FEA-41B4-9390-39E71816A267}" sibTransId="{5E4FF53D-EDD7-4AEB-A9B0-ACB6902D5C2A}"/>
    <dgm:cxn modelId="{0D871B51-7AB1-4C3F-9AB5-5AA9B7C4E322}" type="presOf" srcId="{05E57EA8-E1F0-4D28-ACBB-AF78D36E98E0}" destId="{00C7A5B4-6F07-46A6-B910-6B0C4FB3ED14}" srcOrd="1" destOrd="0" presId="urn:microsoft.com/office/officeart/2005/8/layout/process1"/>
    <dgm:cxn modelId="{55321D78-0BFD-43A4-BE0F-A626395F9856}" type="presOf" srcId="{B7636CC0-1B7B-4830-A614-DE3BB8DEE69B}" destId="{B975062D-CDC3-43DE-A73D-5E3233022CFB}" srcOrd="1" destOrd="0" presId="urn:microsoft.com/office/officeart/2005/8/layout/process1"/>
    <dgm:cxn modelId="{1A04817B-FBA2-4A9E-94DC-5C52803F45C3}" srcId="{AB3EB360-1BB5-43C5-99F1-C5959A6BB94B}" destId="{E9D54AF8-FD5E-4175-B7C4-A1C21093EFD5}" srcOrd="3" destOrd="0" parTransId="{B9646023-04E7-4961-B3B6-7DC9C9B7D0A1}" sibTransId="{05E57EA8-E1F0-4D28-ACBB-AF78D36E98E0}"/>
    <dgm:cxn modelId="{E6A71981-B91C-4A8D-BE7F-1DC4D0CEA5D5}" type="presOf" srcId="{B7636CC0-1B7B-4830-A614-DE3BB8DEE69B}" destId="{DA36F76E-4DBD-4D18-B6DD-7F0C022A9241}" srcOrd="0" destOrd="0" presId="urn:microsoft.com/office/officeart/2005/8/layout/process1"/>
    <dgm:cxn modelId="{A74DA89E-448B-484E-94BD-5CA5C9021EDE}" type="presOf" srcId="{5E4FF53D-EDD7-4AEB-A9B0-ACB6902D5C2A}" destId="{290CB383-5652-47E4-A4B5-2E9A64D8A77A}" srcOrd="0" destOrd="0" presId="urn:microsoft.com/office/officeart/2005/8/layout/process1"/>
    <dgm:cxn modelId="{5C5D58B2-6150-4926-BA13-73A17A3F7923}" srcId="{AB3EB360-1BB5-43C5-99F1-C5959A6BB94B}" destId="{0C885651-964E-48ED-8B48-EA91AF243505}" srcOrd="0" destOrd="0" parTransId="{C143DCFC-668D-4D0C-AE7B-C2CB76DF3CAB}" sibTransId="{B7636CC0-1B7B-4830-A614-DE3BB8DEE69B}"/>
    <dgm:cxn modelId="{A8B53BD1-BD96-4E6B-8B3F-1D2958BF9B64}" type="presOf" srcId="{AB3EB360-1BB5-43C5-99F1-C5959A6BB94B}" destId="{5FEBE16C-A0B6-4143-A346-7AC10638FDC4}" srcOrd="0" destOrd="0" presId="urn:microsoft.com/office/officeart/2005/8/layout/process1"/>
    <dgm:cxn modelId="{A42C09E8-3560-462F-BE37-73CDB0FA5DAC}" srcId="{AB3EB360-1BB5-43C5-99F1-C5959A6BB94B}" destId="{43AB27DE-E776-4245-8E67-47FA95692E9D}" srcOrd="4" destOrd="0" parTransId="{0FD8A156-91D0-45A1-BCCB-3E75719882AF}" sibTransId="{BF9F0093-9E6C-4297-A65A-9A43502651CC}"/>
    <dgm:cxn modelId="{01500AEC-1608-46A0-8F0B-668233BFC4D3}" type="presOf" srcId="{8585D0D7-9D4D-46DA-B405-2C1F970141A7}" destId="{ED947902-3E84-42DA-947F-4CF7CF2E8ECC}" srcOrd="0" destOrd="0" presId="urn:microsoft.com/office/officeart/2005/8/layout/process1"/>
    <dgm:cxn modelId="{55E9E934-4919-4A36-8DCC-3ED722EE7901}" type="presParOf" srcId="{5FEBE16C-A0B6-4143-A346-7AC10638FDC4}" destId="{C5BBBE93-7230-44A8-885D-6945B385927E}" srcOrd="0" destOrd="0" presId="urn:microsoft.com/office/officeart/2005/8/layout/process1"/>
    <dgm:cxn modelId="{6CF98375-29DC-4879-9865-1CB763F5FD0B}" type="presParOf" srcId="{5FEBE16C-A0B6-4143-A346-7AC10638FDC4}" destId="{DA36F76E-4DBD-4D18-B6DD-7F0C022A9241}" srcOrd="1" destOrd="0" presId="urn:microsoft.com/office/officeart/2005/8/layout/process1"/>
    <dgm:cxn modelId="{C1E3563E-7E8E-4E07-82EC-291C4671592F}" type="presParOf" srcId="{DA36F76E-4DBD-4D18-B6DD-7F0C022A9241}" destId="{B975062D-CDC3-43DE-A73D-5E3233022CFB}" srcOrd="0" destOrd="0" presId="urn:microsoft.com/office/officeart/2005/8/layout/process1"/>
    <dgm:cxn modelId="{88FA4A8E-A1DE-4046-9890-F6C517E945CA}" type="presParOf" srcId="{5FEBE16C-A0B6-4143-A346-7AC10638FDC4}" destId="{E397837E-6A68-439E-9563-998F74664D84}" srcOrd="2" destOrd="0" presId="urn:microsoft.com/office/officeart/2005/8/layout/process1"/>
    <dgm:cxn modelId="{B0E00DBC-0346-4EF3-A05A-571A3C71B15E}" type="presParOf" srcId="{5FEBE16C-A0B6-4143-A346-7AC10638FDC4}" destId="{290CB383-5652-47E4-A4B5-2E9A64D8A77A}" srcOrd="3" destOrd="0" presId="urn:microsoft.com/office/officeart/2005/8/layout/process1"/>
    <dgm:cxn modelId="{690C9C5C-ABC1-4139-A6EB-981ACB1AB722}" type="presParOf" srcId="{290CB383-5652-47E4-A4B5-2E9A64D8A77A}" destId="{F0ADA78F-583B-4AAC-B816-EE496FE0C276}" srcOrd="0" destOrd="0" presId="urn:microsoft.com/office/officeart/2005/8/layout/process1"/>
    <dgm:cxn modelId="{33242566-F5E3-43B1-9440-766DC73F1B24}" type="presParOf" srcId="{5FEBE16C-A0B6-4143-A346-7AC10638FDC4}" destId="{ED947902-3E84-42DA-947F-4CF7CF2E8ECC}" srcOrd="4" destOrd="0" presId="urn:microsoft.com/office/officeart/2005/8/layout/process1"/>
    <dgm:cxn modelId="{03F7FAD1-3563-4E7E-932D-CED91F1BFCCD}" type="presParOf" srcId="{5FEBE16C-A0B6-4143-A346-7AC10638FDC4}" destId="{DBE31C00-DFE7-48DB-93B2-FD9861D2D69A}" srcOrd="5" destOrd="0" presId="urn:microsoft.com/office/officeart/2005/8/layout/process1"/>
    <dgm:cxn modelId="{4A44F0F8-E66F-4B54-8536-3278C6D089D7}" type="presParOf" srcId="{DBE31C00-DFE7-48DB-93B2-FD9861D2D69A}" destId="{58844127-E93D-4E77-A2E3-E85681191027}" srcOrd="0" destOrd="0" presId="urn:microsoft.com/office/officeart/2005/8/layout/process1"/>
    <dgm:cxn modelId="{A8713AAD-AD17-4481-AB0C-CC87C1F14C63}" type="presParOf" srcId="{5FEBE16C-A0B6-4143-A346-7AC10638FDC4}" destId="{CBE90DDE-32B7-4AAF-AED5-BD4A8E3F45DD}" srcOrd="6" destOrd="0" presId="urn:microsoft.com/office/officeart/2005/8/layout/process1"/>
    <dgm:cxn modelId="{5C64F811-D988-4D0F-B7AD-BDEB39277A61}" type="presParOf" srcId="{5FEBE16C-A0B6-4143-A346-7AC10638FDC4}" destId="{F2F2EF66-E470-41DE-9B9E-73D0AE95064D}" srcOrd="7" destOrd="0" presId="urn:microsoft.com/office/officeart/2005/8/layout/process1"/>
    <dgm:cxn modelId="{B8C90C8D-52A2-4C4F-9D0C-9C723E6A73E1}" type="presParOf" srcId="{F2F2EF66-E470-41DE-9B9E-73D0AE95064D}" destId="{00C7A5B4-6F07-46A6-B910-6B0C4FB3ED14}" srcOrd="0" destOrd="0" presId="urn:microsoft.com/office/officeart/2005/8/layout/process1"/>
    <dgm:cxn modelId="{6951A48B-6F5D-4356-8326-670B94C87D33}" type="presParOf" srcId="{5FEBE16C-A0B6-4143-A346-7AC10638FDC4}" destId="{8D032C67-22DE-4958-84F7-BA82E7A6D9D7}" srcOrd="8"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F01BD3-1537-4D55-8214-DAE9CA0B82C7}">
      <dsp:nvSpPr>
        <dsp:cNvPr id="0" name=""/>
        <dsp:cNvSpPr/>
      </dsp:nvSpPr>
      <dsp:spPr>
        <a:xfrm>
          <a:off x="165453" y="1976"/>
          <a:ext cx="1011080" cy="1011080"/>
        </a:xfrm>
        <a:prstGeom prst="chord">
          <a:avLst>
            <a:gd name="adj1" fmla="val 4800000"/>
            <a:gd name="adj2" fmla="val 1680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1D40DD-FB5D-460C-93A1-26174CB41C93}">
      <dsp:nvSpPr>
        <dsp:cNvPr id="0" name=""/>
        <dsp:cNvSpPr/>
      </dsp:nvSpPr>
      <dsp:spPr>
        <a:xfrm>
          <a:off x="266561" y="103084"/>
          <a:ext cx="808864" cy="808864"/>
        </a:xfrm>
        <a:prstGeom prst="pie">
          <a:avLst>
            <a:gd name="adj1" fmla="val 12600000"/>
            <a:gd name="adj2" fmla="val 162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898E56-51A5-4A51-80FD-0FFDB323A659}">
      <dsp:nvSpPr>
        <dsp:cNvPr id="0" name=""/>
        <dsp:cNvSpPr/>
      </dsp:nvSpPr>
      <dsp:spPr>
        <a:xfrm rot="16200000">
          <a:off x="-997288" y="2276908"/>
          <a:ext cx="2932133" cy="606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1911350">
            <a:lnSpc>
              <a:spcPct val="90000"/>
            </a:lnSpc>
            <a:spcBef>
              <a:spcPct val="0"/>
            </a:spcBef>
            <a:spcAft>
              <a:spcPct val="35000"/>
            </a:spcAft>
            <a:buNone/>
          </a:pPr>
          <a:r>
            <a:rPr lang="en-US" sz="4300" kern="1200" dirty="0"/>
            <a:t>Before</a:t>
          </a:r>
          <a:endParaRPr lang="en-CA" sz="4300" kern="1200" dirty="0"/>
        </a:p>
      </dsp:txBody>
      <dsp:txXfrm>
        <a:off x="-997288" y="2276908"/>
        <a:ext cx="2932133" cy="606648"/>
      </dsp:txXfrm>
    </dsp:sp>
    <dsp:sp modelId="{B4A7D75D-F3E5-4C0C-835E-526FCF869220}">
      <dsp:nvSpPr>
        <dsp:cNvPr id="0" name=""/>
        <dsp:cNvSpPr/>
      </dsp:nvSpPr>
      <dsp:spPr>
        <a:xfrm>
          <a:off x="873210" y="-7952"/>
          <a:ext cx="2536417" cy="4064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44550">
            <a:lnSpc>
              <a:spcPct val="90000"/>
            </a:lnSpc>
            <a:spcBef>
              <a:spcPct val="0"/>
            </a:spcBef>
            <a:spcAft>
              <a:spcPct val="35000"/>
            </a:spcAft>
            <a:buFont typeface="Arial" panose="020B0604020202020204" pitchFamily="34" charset="0"/>
            <a:buNone/>
          </a:pPr>
          <a:r>
            <a:rPr lang="en-US" sz="1900" kern="1200" dirty="0"/>
            <a:t>Grab and go bag</a:t>
          </a:r>
          <a:endParaRPr lang="en-CA" sz="1900" kern="1200" dirty="0"/>
        </a:p>
        <a:p>
          <a:pPr marL="0" lvl="0" indent="0" algn="l" defTabSz="844550">
            <a:lnSpc>
              <a:spcPct val="90000"/>
            </a:lnSpc>
            <a:spcBef>
              <a:spcPct val="0"/>
            </a:spcBef>
            <a:spcAft>
              <a:spcPct val="35000"/>
            </a:spcAft>
            <a:buFont typeface="Arial" panose="020B0604020202020204" pitchFamily="34" charset="0"/>
            <a:buNone/>
          </a:pPr>
          <a:r>
            <a:rPr lang="en-US" sz="1900" kern="1200" dirty="0"/>
            <a:t>Family emergency plan</a:t>
          </a:r>
          <a:endParaRPr lang="en-CA" sz="1900" kern="1200" dirty="0"/>
        </a:p>
        <a:p>
          <a:pPr marL="0" lvl="0" indent="0" algn="l" defTabSz="844550">
            <a:lnSpc>
              <a:spcPct val="90000"/>
            </a:lnSpc>
            <a:spcBef>
              <a:spcPct val="0"/>
            </a:spcBef>
            <a:spcAft>
              <a:spcPct val="35000"/>
            </a:spcAft>
            <a:buFont typeface="Arial" panose="020B0604020202020204" pitchFamily="34" charset="0"/>
            <a:buNone/>
          </a:pPr>
          <a:r>
            <a:rPr lang="en-US" sz="1900" kern="1200" dirty="0"/>
            <a:t>Self-assessment prior to an assignment</a:t>
          </a:r>
          <a:endParaRPr lang="en-CA" sz="1900" kern="1200" dirty="0"/>
        </a:p>
        <a:p>
          <a:pPr marL="0" lvl="0" indent="0" algn="l" defTabSz="844550">
            <a:lnSpc>
              <a:spcPct val="90000"/>
            </a:lnSpc>
            <a:spcBef>
              <a:spcPct val="0"/>
            </a:spcBef>
            <a:spcAft>
              <a:spcPct val="35000"/>
            </a:spcAft>
            <a:buFont typeface="Arial" panose="020B0604020202020204" pitchFamily="34" charset="0"/>
            <a:buNone/>
          </a:pPr>
          <a:r>
            <a:rPr lang="en-US" sz="1900" kern="1200" dirty="0"/>
            <a:t>Communicate with family/friends/employer</a:t>
          </a:r>
          <a:endParaRPr lang="en-CA" sz="1900" kern="1200" dirty="0"/>
        </a:p>
      </dsp:txBody>
      <dsp:txXfrm>
        <a:off x="873210" y="-7952"/>
        <a:ext cx="2536417" cy="4064180"/>
      </dsp:txXfrm>
    </dsp:sp>
    <dsp:sp modelId="{3637C8E1-61EC-4C43-A808-B2DFEDC52C80}">
      <dsp:nvSpPr>
        <dsp:cNvPr id="0" name=""/>
        <dsp:cNvSpPr/>
      </dsp:nvSpPr>
      <dsp:spPr>
        <a:xfrm>
          <a:off x="3875515" y="1976"/>
          <a:ext cx="1011080" cy="1011080"/>
        </a:xfrm>
        <a:prstGeom prst="chord">
          <a:avLst>
            <a:gd name="adj1" fmla="val 4800000"/>
            <a:gd name="adj2" fmla="val 1680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7303D1-4292-4010-A4BA-760B7E4C0AB2}">
      <dsp:nvSpPr>
        <dsp:cNvPr id="0" name=""/>
        <dsp:cNvSpPr/>
      </dsp:nvSpPr>
      <dsp:spPr>
        <a:xfrm>
          <a:off x="3976624" y="103084"/>
          <a:ext cx="808864" cy="808864"/>
        </a:xfrm>
        <a:prstGeom prst="pie">
          <a:avLst>
            <a:gd name="adj1" fmla="val 9000000"/>
            <a:gd name="adj2" fmla="val 162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C0A0A2-B2C9-4849-B7AF-CC25074D2EE3}">
      <dsp:nvSpPr>
        <dsp:cNvPr id="0" name=""/>
        <dsp:cNvSpPr/>
      </dsp:nvSpPr>
      <dsp:spPr>
        <a:xfrm rot="16200000">
          <a:off x="2712773" y="2276908"/>
          <a:ext cx="2932133" cy="606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1911350">
            <a:lnSpc>
              <a:spcPct val="90000"/>
            </a:lnSpc>
            <a:spcBef>
              <a:spcPct val="0"/>
            </a:spcBef>
            <a:spcAft>
              <a:spcPct val="35000"/>
            </a:spcAft>
            <a:buNone/>
          </a:pPr>
          <a:r>
            <a:rPr lang="en-US" sz="4300" kern="1200" dirty="0"/>
            <a:t>During</a:t>
          </a:r>
          <a:endParaRPr lang="en-CA" sz="4300" kern="1200" dirty="0"/>
        </a:p>
      </dsp:txBody>
      <dsp:txXfrm>
        <a:off x="2712773" y="2276908"/>
        <a:ext cx="2932133" cy="606648"/>
      </dsp:txXfrm>
    </dsp:sp>
    <dsp:sp modelId="{769BD07B-007E-4D04-BF1F-FB9F8A0A5FD9}">
      <dsp:nvSpPr>
        <dsp:cNvPr id="0" name=""/>
        <dsp:cNvSpPr/>
      </dsp:nvSpPr>
      <dsp:spPr>
        <a:xfrm>
          <a:off x="4583272" y="1976"/>
          <a:ext cx="2578356" cy="4044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44550">
            <a:lnSpc>
              <a:spcPct val="90000"/>
            </a:lnSpc>
            <a:spcBef>
              <a:spcPct val="0"/>
            </a:spcBef>
            <a:spcAft>
              <a:spcPct val="35000"/>
            </a:spcAft>
            <a:buNone/>
          </a:pPr>
          <a:r>
            <a:rPr lang="en-US" sz="1900" kern="1200" dirty="0"/>
            <a:t>Know who your supervisor is</a:t>
          </a:r>
          <a:endParaRPr lang="en-CA" sz="1900" kern="1200" dirty="0"/>
        </a:p>
        <a:p>
          <a:pPr marL="0" lvl="0" indent="0" algn="l" defTabSz="844550">
            <a:lnSpc>
              <a:spcPct val="90000"/>
            </a:lnSpc>
            <a:spcBef>
              <a:spcPct val="0"/>
            </a:spcBef>
            <a:spcAft>
              <a:spcPct val="35000"/>
            </a:spcAft>
            <a:buNone/>
          </a:pPr>
          <a:r>
            <a:rPr lang="en-US" sz="1900" kern="1200"/>
            <a:t>Self check</a:t>
          </a:r>
          <a:endParaRPr lang="en-US" sz="1900" kern="1200" dirty="0"/>
        </a:p>
        <a:p>
          <a:pPr marL="0" lvl="0" indent="0" algn="l" defTabSz="844550">
            <a:lnSpc>
              <a:spcPct val="90000"/>
            </a:lnSpc>
            <a:spcBef>
              <a:spcPct val="0"/>
            </a:spcBef>
            <a:spcAft>
              <a:spcPct val="35000"/>
            </a:spcAft>
            <a:buNone/>
          </a:pPr>
          <a:r>
            <a:rPr lang="en-US" sz="1900" kern="1200"/>
            <a:t>Take breaks</a:t>
          </a:r>
          <a:endParaRPr lang="en-CA" sz="1900" kern="1200" dirty="0"/>
        </a:p>
        <a:p>
          <a:pPr marL="0" lvl="0" indent="0" algn="l" defTabSz="844550">
            <a:lnSpc>
              <a:spcPct val="90000"/>
            </a:lnSpc>
            <a:spcBef>
              <a:spcPct val="0"/>
            </a:spcBef>
            <a:spcAft>
              <a:spcPct val="35000"/>
            </a:spcAft>
            <a:buNone/>
          </a:pPr>
          <a:r>
            <a:rPr lang="en-US" sz="1900" kern="1200"/>
            <a:t>Stay fed and hydrated</a:t>
          </a:r>
          <a:endParaRPr lang="en-US" sz="1900" kern="1200" dirty="0"/>
        </a:p>
        <a:p>
          <a:pPr marL="0" lvl="0" indent="0" algn="l" defTabSz="844550">
            <a:lnSpc>
              <a:spcPct val="90000"/>
            </a:lnSpc>
            <a:spcBef>
              <a:spcPct val="0"/>
            </a:spcBef>
            <a:spcAft>
              <a:spcPct val="35000"/>
            </a:spcAft>
            <a:buNone/>
          </a:pPr>
          <a:r>
            <a:rPr lang="en-US" sz="1900" kern="1200"/>
            <a:t>Buddy system</a:t>
          </a:r>
          <a:endParaRPr lang="en-CA" sz="1900" kern="1200" dirty="0"/>
        </a:p>
        <a:p>
          <a:pPr marL="0" lvl="0" indent="0" algn="l" defTabSz="844550">
            <a:lnSpc>
              <a:spcPct val="90000"/>
            </a:lnSpc>
            <a:spcBef>
              <a:spcPct val="0"/>
            </a:spcBef>
            <a:spcAft>
              <a:spcPct val="35000"/>
            </a:spcAft>
            <a:buNone/>
          </a:pPr>
          <a:r>
            <a:rPr lang="en-US" sz="1900" kern="1200" dirty="0"/>
            <a:t>Ask for help</a:t>
          </a:r>
          <a:endParaRPr lang="en-CA" sz="1900" kern="1200" dirty="0"/>
        </a:p>
      </dsp:txBody>
      <dsp:txXfrm>
        <a:off x="4583272" y="1976"/>
        <a:ext cx="2578356" cy="4044322"/>
      </dsp:txXfrm>
    </dsp:sp>
    <dsp:sp modelId="{75F06249-BA80-444B-803A-8EFC32FF9DB1}">
      <dsp:nvSpPr>
        <dsp:cNvPr id="0" name=""/>
        <dsp:cNvSpPr/>
      </dsp:nvSpPr>
      <dsp:spPr>
        <a:xfrm>
          <a:off x="7627517" y="1976"/>
          <a:ext cx="1011080" cy="1011080"/>
        </a:xfrm>
        <a:prstGeom prst="chord">
          <a:avLst>
            <a:gd name="adj1" fmla="val 4800000"/>
            <a:gd name="adj2" fmla="val 1680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AE47E7-B23A-4637-B64D-7186852AC79C}">
      <dsp:nvSpPr>
        <dsp:cNvPr id="0" name=""/>
        <dsp:cNvSpPr/>
      </dsp:nvSpPr>
      <dsp:spPr>
        <a:xfrm>
          <a:off x="7728625" y="103084"/>
          <a:ext cx="808864" cy="808864"/>
        </a:xfrm>
        <a:prstGeom prst="pie">
          <a:avLst>
            <a:gd name="adj1" fmla="val 5400000"/>
            <a:gd name="adj2" fmla="val 162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22C995-D495-408D-A491-DB1D9D544C82}">
      <dsp:nvSpPr>
        <dsp:cNvPr id="0" name=""/>
        <dsp:cNvSpPr/>
      </dsp:nvSpPr>
      <dsp:spPr>
        <a:xfrm rot="16200000">
          <a:off x="6464775" y="2276908"/>
          <a:ext cx="2932133" cy="606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1911350">
            <a:lnSpc>
              <a:spcPct val="90000"/>
            </a:lnSpc>
            <a:spcBef>
              <a:spcPct val="0"/>
            </a:spcBef>
            <a:spcAft>
              <a:spcPct val="35000"/>
            </a:spcAft>
            <a:buNone/>
          </a:pPr>
          <a:r>
            <a:rPr lang="en-US" sz="4300" kern="1200" dirty="0"/>
            <a:t>After</a:t>
          </a:r>
          <a:endParaRPr lang="en-CA" sz="4300" kern="1200" dirty="0"/>
        </a:p>
      </dsp:txBody>
      <dsp:txXfrm>
        <a:off x="6464775" y="2276908"/>
        <a:ext cx="2932133" cy="606648"/>
      </dsp:txXfrm>
    </dsp:sp>
    <dsp:sp modelId="{AD5F1B2B-59F5-4797-B42D-36C7CC6D9AB5}">
      <dsp:nvSpPr>
        <dsp:cNvPr id="0" name=""/>
        <dsp:cNvSpPr/>
      </dsp:nvSpPr>
      <dsp:spPr>
        <a:xfrm>
          <a:off x="8335274" y="1976"/>
          <a:ext cx="2472071" cy="4044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44550">
            <a:lnSpc>
              <a:spcPct val="90000"/>
            </a:lnSpc>
            <a:spcBef>
              <a:spcPct val="0"/>
            </a:spcBef>
            <a:spcAft>
              <a:spcPct val="35000"/>
            </a:spcAft>
            <a:buNone/>
          </a:pPr>
          <a:r>
            <a:rPr lang="en-US" sz="1900" kern="1200" dirty="0"/>
            <a:t>Debriefs</a:t>
          </a:r>
          <a:endParaRPr lang="en-CA" sz="1900" kern="1200" dirty="0"/>
        </a:p>
        <a:p>
          <a:pPr marL="0" lvl="0" indent="0" algn="l" defTabSz="844550">
            <a:lnSpc>
              <a:spcPct val="90000"/>
            </a:lnSpc>
            <a:spcBef>
              <a:spcPct val="0"/>
            </a:spcBef>
            <a:spcAft>
              <a:spcPct val="35000"/>
            </a:spcAft>
            <a:buNone/>
          </a:pPr>
          <a:r>
            <a:rPr lang="en-US" sz="1900" kern="1200" dirty="0"/>
            <a:t>Sleep</a:t>
          </a:r>
          <a:endParaRPr lang="en-CA" sz="1900" kern="1200" dirty="0"/>
        </a:p>
        <a:p>
          <a:pPr marL="0" lvl="0" indent="0" algn="l" defTabSz="844550">
            <a:lnSpc>
              <a:spcPct val="90000"/>
            </a:lnSpc>
            <a:spcBef>
              <a:spcPct val="0"/>
            </a:spcBef>
            <a:spcAft>
              <a:spcPct val="35000"/>
            </a:spcAft>
            <a:buNone/>
          </a:pPr>
          <a:r>
            <a:rPr lang="en-US" sz="1900" kern="1200" dirty="0"/>
            <a:t>Peer support</a:t>
          </a:r>
          <a:endParaRPr lang="en-CA" sz="1900" kern="1200" dirty="0"/>
        </a:p>
      </dsp:txBody>
      <dsp:txXfrm>
        <a:off x="8335274" y="1976"/>
        <a:ext cx="2472071" cy="40443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38133A-48F2-4C73-9E10-525DD0EE7A55}">
      <dsp:nvSpPr>
        <dsp:cNvPr id="0" name=""/>
        <dsp:cNvSpPr/>
      </dsp:nvSpPr>
      <dsp:spPr>
        <a:xfrm>
          <a:off x="4572000" y="2078845"/>
          <a:ext cx="3580819" cy="414309"/>
        </a:xfrm>
        <a:custGeom>
          <a:avLst/>
          <a:gdLst/>
          <a:ahLst/>
          <a:cxnLst/>
          <a:rect l="0" t="0" r="0" b="0"/>
          <a:pathLst>
            <a:path>
              <a:moveTo>
                <a:pt x="0" y="0"/>
              </a:moveTo>
              <a:lnTo>
                <a:pt x="0" y="207154"/>
              </a:lnTo>
              <a:lnTo>
                <a:pt x="3580819" y="207154"/>
              </a:lnTo>
              <a:lnTo>
                <a:pt x="3580819" y="41430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40FCB1-9638-406D-8699-363C1D695B73}">
      <dsp:nvSpPr>
        <dsp:cNvPr id="0" name=""/>
        <dsp:cNvSpPr/>
      </dsp:nvSpPr>
      <dsp:spPr>
        <a:xfrm>
          <a:off x="4572000" y="2078845"/>
          <a:ext cx="1193606" cy="414309"/>
        </a:xfrm>
        <a:custGeom>
          <a:avLst/>
          <a:gdLst/>
          <a:ahLst/>
          <a:cxnLst/>
          <a:rect l="0" t="0" r="0" b="0"/>
          <a:pathLst>
            <a:path>
              <a:moveTo>
                <a:pt x="0" y="0"/>
              </a:moveTo>
              <a:lnTo>
                <a:pt x="0" y="207154"/>
              </a:lnTo>
              <a:lnTo>
                <a:pt x="1193606" y="207154"/>
              </a:lnTo>
              <a:lnTo>
                <a:pt x="1193606" y="41430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52A6B7C-082D-4937-B8FD-E774F4C5C359}">
      <dsp:nvSpPr>
        <dsp:cNvPr id="0" name=""/>
        <dsp:cNvSpPr/>
      </dsp:nvSpPr>
      <dsp:spPr>
        <a:xfrm>
          <a:off x="3378394" y="2078845"/>
          <a:ext cx="1193606" cy="414309"/>
        </a:xfrm>
        <a:custGeom>
          <a:avLst/>
          <a:gdLst/>
          <a:ahLst/>
          <a:cxnLst/>
          <a:rect l="0" t="0" r="0" b="0"/>
          <a:pathLst>
            <a:path>
              <a:moveTo>
                <a:pt x="1193606" y="0"/>
              </a:moveTo>
              <a:lnTo>
                <a:pt x="1193606" y="207154"/>
              </a:lnTo>
              <a:lnTo>
                <a:pt x="0" y="207154"/>
              </a:lnTo>
              <a:lnTo>
                <a:pt x="0" y="41430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EA616C6-42F6-4042-A8C0-B36EB63B2C97}">
      <dsp:nvSpPr>
        <dsp:cNvPr id="0" name=""/>
        <dsp:cNvSpPr/>
      </dsp:nvSpPr>
      <dsp:spPr>
        <a:xfrm>
          <a:off x="991181" y="2078845"/>
          <a:ext cx="3580819" cy="414309"/>
        </a:xfrm>
        <a:custGeom>
          <a:avLst/>
          <a:gdLst/>
          <a:ahLst/>
          <a:cxnLst/>
          <a:rect l="0" t="0" r="0" b="0"/>
          <a:pathLst>
            <a:path>
              <a:moveTo>
                <a:pt x="3580819" y="0"/>
              </a:moveTo>
              <a:lnTo>
                <a:pt x="3580819" y="207154"/>
              </a:lnTo>
              <a:lnTo>
                <a:pt x="0" y="207154"/>
              </a:lnTo>
              <a:lnTo>
                <a:pt x="0" y="41430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BA117BF-69B5-4B8B-B0B9-34A079EA3F46}">
      <dsp:nvSpPr>
        <dsp:cNvPr id="0" name=""/>
        <dsp:cNvSpPr/>
      </dsp:nvSpPr>
      <dsp:spPr>
        <a:xfrm>
          <a:off x="3585548" y="1092393"/>
          <a:ext cx="1972903" cy="986451"/>
        </a:xfrm>
        <a:prstGeom prst="rect">
          <a:avLst/>
        </a:prstGeom>
        <a:solidFill>
          <a:srgbClr val="00924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tx1"/>
              </a:solidFill>
            </a:rPr>
            <a:t>Management</a:t>
          </a:r>
          <a:br>
            <a:rPr lang="en-US" sz="2200" b="1" kern="1200" dirty="0">
              <a:solidFill>
                <a:schemeClr val="tx1"/>
              </a:solidFill>
            </a:rPr>
          </a:br>
          <a:r>
            <a:rPr lang="en-US" sz="2200" b="1" kern="1200" dirty="0">
              <a:solidFill>
                <a:schemeClr val="tx1"/>
              </a:solidFill>
            </a:rPr>
            <a:t>“Decision Maker”</a:t>
          </a:r>
          <a:endParaRPr lang="en-CA" sz="2200" b="1" kern="1200" dirty="0">
            <a:solidFill>
              <a:schemeClr val="tx1"/>
            </a:solidFill>
          </a:endParaRPr>
        </a:p>
      </dsp:txBody>
      <dsp:txXfrm>
        <a:off x="3585548" y="1092393"/>
        <a:ext cx="1972903" cy="986451"/>
      </dsp:txXfrm>
    </dsp:sp>
    <dsp:sp modelId="{893491F1-E9C3-4946-8DFD-4862B0976B44}">
      <dsp:nvSpPr>
        <dsp:cNvPr id="0" name=""/>
        <dsp:cNvSpPr/>
      </dsp:nvSpPr>
      <dsp:spPr>
        <a:xfrm>
          <a:off x="4729" y="2493154"/>
          <a:ext cx="1972903" cy="986451"/>
        </a:xfrm>
        <a:prstGeom prst="rect">
          <a:avLst/>
        </a:prstGeom>
        <a:solidFill>
          <a:srgbClr val="F6800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tx1"/>
              </a:solidFill>
            </a:rPr>
            <a:t>Operations</a:t>
          </a:r>
          <a:br>
            <a:rPr lang="en-US" sz="2200" b="1" kern="1200" dirty="0">
              <a:solidFill>
                <a:schemeClr val="tx1"/>
              </a:solidFill>
            </a:rPr>
          </a:br>
          <a:r>
            <a:rPr lang="en-US" sz="2200" b="1" kern="1200" dirty="0">
              <a:solidFill>
                <a:schemeClr val="tx1"/>
              </a:solidFill>
            </a:rPr>
            <a:t>“Doers”</a:t>
          </a:r>
          <a:endParaRPr lang="en-CA" sz="2200" b="1" kern="1200" dirty="0">
            <a:solidFill>
              <a:schemeClr val="tx1"/>
            </a:solidFill>
          </a:endParaRPr>
        </a:p>
      </dsp:txBody>
      <dsp:txXfrm>
        <a:off x="4729" y="2493154"/>
        <a:ext cx="1972903" cy="986451"/>
      </dsp:txXfrm>
    </dsp:sp>
    <dsp:sp modelId="{58466398-9C42-476D-B9FA-5CC1C1C39F09}">
      <dsp:nvSpPr>
        <dsp:cNvPr id="0" name=""/>
        <dsp:cNvSpPr/>
      </dsp:nvSpPr>
      <dsp:spPr>
        <a:xfrm>
          <a:off x="2391942" y="2493154"/>
          <a:ext cx="1972903" cy="986451"/>
        </a:xfrm>
        <a:prstGeom prst="rect">
          <a:avLst/>
        </a:prstGeom>
        <a:solidFill>
          <a:srgbClr val="0461C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tx1"/>
              </a:solidFill>
            </a:rPr>
            <a:t>Planning</a:t>
          </a:r>
          <a:br>
            <a:rPr lang="en-US" sz="2200" b="1" kern="1200" dirty="0">
              <a:solidFill>
                <a:schemeClr val="tx1"/>
              </a:solidFill>
            </a:rPr>
          </a:br>
          <a:r>
            <a:rPr lang="en-US" sz="2200" b="1" kern="1200" dirty="0">
              <a:solidFill>
                <a:schemeClr val="tx1"/>
              </a:solidFill>
            </a:rPr>
            <a:t>“Thinkers”</a:t>
          </a:r>
          <a:endParaRPr lang="en-CA" sz="2200" b="1" kern="1200" dirty="0">
            <a:solidFill>
              <a:schemeClr val="tx1"/>
            </a:solidFill>
          </a:endParaRPr>
        </a:p>
      </dsp:txBody>
      <dsp:txXfrm>
        <a:off x="2391942" y="2493154"/>
        <a:ext cx="1972903" cy="986451"/>
      </dsp:txXfrm>
    </dsp:sp>
    <dsp:sp modelId="{7729A03D-EE9E-45F3-AF02-11277F9BC3C0}">
      <dsp:nvSpPr>
        <dsp:cNvPr id="0" name=""/>
        <dsp:cNvSpPr/>
      </dsp:nvSpPr>
      <dsp:spPr>
        <a:xfrm>
          <a:off x="4779155" y="2493154"/>
          <a:ext cx="1972903" cy="986451"/>
        </a:xfrm>
        <a:prstGeom prst="rect">
          <a:avLst/>
        </a:prstGeom>
        <a:solidFill>
          <a:srgbClr val="EED7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tx1"/>
              </a:solidFill>
            </a:rPr>
            <a:t>Logistics</a:t>
          </a:r>
          <a:br>
            <a:rPr lang="en-US" sz="2200" b="1" kern="1200" dirty="0">
              <a:solidFill>
                <a:schemeClr val="tx1"/>
              </a:solidFill>
            </a:rPr>
          </a:br>
          <a:r>
            <a:rPr lang="en-US" sz="2200" b="1" kern="1200" dirty="0">
              <a:solidFill>
                <a:schemeClr val="tx1"/>
              </a:solidFill>
            </a:rPr>
            <a:t>“Getters”</a:t>
          </a:r>
          <a:endParaRPr lang="en-CA" sz="2200" b="1" kern="1200" dirty="0">
            <a:solidFill>
              <a:schemeClr val="tx1"/>
            </a:solidFill>
          </a:endParaRPr>
        </a:p>
      </dsp:txBody>
      <dsp:txXfrm>
        <a:off x="4779155" y="2493154"/>
        <a:ext cx="1972903" cy="986451"/>
      </dsp:txXfrm>
    </dsp:sp>
    <dsp:sp modelId="{6E3A9731-64F9-47AA-AFE7-2A5ECD68CDD2}">
      <dsp:nvSpPr>
        <dsp:cNvPr id="0" name=""/>
        <dsp:cNvSpPr/>
      </dsp:nvSpPr>
      <dsp:spPr>
        <a:xfrm>
          <a:off x="7166368" y="2493154"/>
          <a:ext cx="1972903" cy="986451"/>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tx1"/>
              </a:solidFill>
            </a:rPr>
            <a:t>Finance</a:t>
          </a:r>
          <a:br>
            <a:rPr lang="en-US" sz="2200" b="1" kern="1200" dirty="0">
              <a:solidFill>
                <a:schemeClr val="tx1"/>
              </a:solidFill>
            </a:rPr>
          </a:br>
          <a:r>
            <a:rPr lang="en-US" sz="2200" b="1" kern="1200" dirty="0">
              <a:solidFill>
                <a:schemeClr val="tx1"/>
              </a:solidFill>
            </a:rPr>
            <a:t>“Payers”</a:t>
          </a:r>
          <a:endParaRPr lang="en-CA" sz="2200" b="1" kern="1200" dirty="0">
            <a:solidFill>
              <a:schemeClr val="tx1"/>
            </a:solidFill>
          </a:endParaRPr>
        </a:p>
      </dsp:txBody>
      <dsp:txXfrm>
        <a:off x="7166368" y="2493154"/>
        <a:ext cx="1972903" cy="9864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3D0EB8-B3DE-4364-98AA-1933DCF92157}">
      <dsp:nvSpPr>
        <dsp:cNvPr id="0" name=""/>
        <dsp:cNvSpPr/>
      </dsp:nvSpPr>
      <dsp:spPr>
        <a:xfrm>
          <a:off x="1358799" y="-6120"/>
          <a:ext cx="5410400" cy="5410400"/>
        </a:xfrm>
        <a:prstGeom prst="circularArrow">
          <a:avLst>
            <a:gd name="adj1" fmla="val 5274"/>
            <a:gd name="adj2" fmla="val 312630"/>
            <a:gd name="adj3" fmla="val 14229145"/>
            <a:gd name="adj4" fmla="val 17126425"/>
            <a:gd name="adj5" fmla="val 547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72F947-E40F-414C-A5A7-81D61F0D074F}">
      <dsp:nvSpPr>
        <dsp:cNvPr id="0" name=""/>
        <dsp:cNvSpPr/>
      </dsp:nvSpPr>
      <dsp:spPr>
        <a:xfrm>
          <a:off x="3036093" y="491"/>
          <a:ext cx="2055812" cy="102790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ESS call out</a:t>
          </a:r>
          <a:endParaRPr lang="en-CA" sz="1900" kern="1200" dirty="0"/>
        </a:p>
      </dsp:txBody>
      <dsp:txXfrm>
        <a:off x="3086271" y="50669"/>
        <a:ext cx="1955456" cy="927550"/>
      </dsp:txXfrm>
    </dsp:sp>
    <dsp:sp modelId="{B575490E-CDEC-4D7E-ADBF-3CAF2E8795A2}">
      <dsp:nvSpPr>
        <dsp:cNvPr id="0" name=""/>
        <dsp:cNvSpPr/>
      </dsp:nvSpPr>
      <dsp:spPr>
        <a:xfrm>
          <a:off x="4936922" y="1097936"/>
          <a:ext cx="2055812" cy="102790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Date and time recording</a:t>
          </a:r>
          <a:endParaRPr lang="en-CA" sz="1900" kern="1200" dirty="0"/>
        </a:p>
      </dsp:txBody>
      <dsp:txXfrm>
        <a:off x="4987100" y="1148114"/>
        <a:ext cx="1955456" cy="927550"/>
      </dsp:txXfrm>
    </dsp:sp>
    <dsp:sp modelId="{3AC9B7F6-16E2-4820-A068-9313C8239DB1}">
      <dsp:nvSpPr>
        <dsp:cNvPr id="0" name=""/>
        <dsp:cNvSpPr/>
      </dsp:nvSpPr>
      <dsp:spPr>
        <a:xfrm>
          <a:off x="4936922" y="3292824"/>
          <a:ext cx="2055812" cy="102790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Reporting to work</a:t>
          </a:r>
          <a:endParaRPr lang="en-CA" sz="1900" kern="1200" dirty="0"/>
        </a:p>
      </dsp:txBody>
      <dsp:txXfrm>
        <a:off x="4987100" y="3343002"/>
        <a:ext cx="1955456" cy="927550"/>
      </dsp:txXfrm>
    </dsp:sp>
    <dsp:sp modelId="{DB57595E-5F01-426F-8AC0-9C7F6C103A78}">
      <dsp:nvSpPr>
        <dsp:cNvPr id="0" name=""/>
        <dsp:cNvSpPr/>
      </dsp:nvSpPr>
      <dsp:spPr>
        <a:xfrm>
          <a:off x="3036093" y="4390268"/>
          <a:ext cx="2055812" cy="102790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First-in plan</a:t>
          </a:r>
          <a:endParaRPr lang="en-CA" sz="1900" kern="1200" dirty="0"/>
        </a:p>
      </dsp:txBody>
      <dsp:txXfrm>
        <a:off x="3086271" y="4440446"/>
        <a:ext cx="1955456" cy="927550"/>
      </dsp:txXfrm>
    </dsp:sp>
    <dsp:sp modelId="{A014C2A8-5337-4001-BB34-D8E63BBC017F}">
      <dsp:nvSpPr>
        <dsp:cNvPr id="0" name=""/>
        <dsp:cNvSpPr/>
      </dsp:nvSpPr>
      <dsp:spPr>
        <a:xfrm>
          <a:off x="1135264" y="3292824"/>
          <a:ext cx="2055812" cy="102790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Responsibilities of all ESS responders</a:t>
          </a:r>
          <a:endParaRPr lang="en-CA" sz="1900" kern="1200" dirty="0"/>
        </a:p>
      </dsp:txBody>
      <dsp:txXfrm>
        <a:off x="1185442" y="3343002"/>
        <a:ext cx="1955456" cy="927550"/>
      </dsp:txXfrm>
    </dsp:sp>
    <dsp:sp modelId="{D8ACC4DF-3159-4083-A8A8-AFCB959E1D4F}">
      <dsp:nvSpPr>
        <dsp:cNvPr id="0" name=""/>
        <dsp:cNvSpPr/>
      </dsp:nvSpPr>
      <dsp:spPr>
        <a:xfrm>
          <a:off x="1135264" y="1097936"/>
          <a:ext cx="2055812" cy="102790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Responder safety</a:t>
          </a:r>
          <a:endParaRPr lang="en-CA" sz="1900" kern="1200" dirty="0"/>
        </a:p>
      </dsp:txBody>
      <dsp:txXfrm>
        <a:off x="1185442" y="1148114"/>
        <a:ext cx="1955456" cy="9275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BBBE93-7230-44A8-885D-6945B385927E}">
      <dsp:nvSpPr>
        <dsp:cNvPr id="0" name=""/>
        <dsp:cNvSpPr/>
      </dsp:nvSpPr>
      <dsp:spPr>
        <a:xfrm>
          <a:off x="5357" y="677863"/>
          <a:ext cx="1660921" cy="10899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What went well</a:t>
          </a:r>
          <a:endParaRPr lang="en-CA" sz="2000" kern="1200" dirty="0"/>
        </a:p>
      </dsp:txBody>
      <dsp:txXfrm>
        <a:off x="37281" y="709787"/>
        <a:ext cx="1597073" cy="1026131"/>
      </dsp:txXfrm>
    </dsp:sp>
    <dsp:sp modelId="{DA36F76E-4DBD-4D18-B6DD-7F0C022A9241}">
      <dsp:nvSpPr>
        <dsp:cNvPr id="0" name=""/>
        <dsp:cNvSpPr/>
      </dsp:nvSpPr>
      <dsp:spPr>
        <a:xfrm>
          <a:off x="1832371" y="1016899"/>
          <a:ext cx="352115" cy="4119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CA" sz="2000" kern="1200"/>
        </a:p>
      </dsp:txBody>
      <dsp:txXfrm>
        <a:off x="1832371" y="1099281"/>
        <a:ext cx="246481" cy="247144"/>
      </dsp:txXfrm>
    </dsp:sp>
    <dsp:sp modelId="{E397837E-6A68-439E-9563-998F74664D84}">
      <dsp:nvSpPr>
        <dsp:cNvPr id="0" name=""/>
        <dsp:cNvSpPr/>
      </dsp:nvSpPr>
      <dsp:spPr>
        <a:xfrm>
          <a:off x="2330648" y="677863"/>
          <a:ext cx="1660921" cy="10899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Lessons learned</a:t>
          </a:r>
          <a:endParaRPr lang="en-CA" sz="2000" kern="1200" dirty="0"/>
        </a:p>
      </dsp:txBody>
      <dsp:txXfrm>
        <a:off x="2362572" y="709787"/>
        <a:ext cx="1597073" cy="1026131"/>
      </dsp:txXfrm>
    </dsp:sp>
    <dsp:sp modelId="{290CB383-5652-47E4-A4B5-2E9A64D8A77A}">
      <dsp:nvSpPr>
        <dsp:cNvPr id="0" name=""/>
        <dsp:cNvSpPr/>
      </dsp:nvSpPr>
      <dsp:spPr>
        <a:xfrm>
          <a:off x="4157662" y="1016899"/>
          <a:ext cx="352115" cy="4119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CA" sz="2000" kern="1200"/>
        </a:p>
      </dsp:txBody>
      <dsp:txXfrm>
        <a:off x="4157662" y="1099281"/>
        <a:ext cx="246481" cy="247144"/>
      </dsp:txXfrm>
    </dsp:sp>
    <dsp:sp modelId="{ED947902-3E84-42DA-947F-4CF7CF2E8ECC}">
      <dsp:nvSpPr>
        <dsp:cNvPr id="0" name=""/>
        <dsp:cNvSpPr/>
      </dsp:nvSpPr>
      <dsp:spPr>
        <a:xfrm>
          <a:off x="4655939" y="677863"/>
          <a:ext cx="1660921" cy="10899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Areas for improvement</a:t>
          </a:r>
          <a:endParaRPr lang="en-CA" sz="2000" kern="1200" dirty="0"/>
        </a:p>
      </dsp:txBody>
      <dsp:txXfrm>
        <a:off x="4687863" y="709787"/>
        <a:ext cx="1597073" cy="1026131"/>
      </dsp:txXfrm>
    </dsp:sp>
    <dsp:sp modelId="{DBE31C00-DFE7-48DB-93B2-FD9861D2D69A}">
      <dsp:nvSpPr>
        <dsp:cNvPr id="0" name=""/>
        <dsp:cNvSpPr/>
      </dsp:nvSpPr>
      <dsp:spPr>
        <a:xfrm>
          <a:off x="6482953" y="1016899"/>
          <a:ext cx="352115" cy="4119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CA" sz="2000" kern="1200"/>
        </a:p>
      </dsp:txBody>
      <dsp:txXfrm>
        <a:off x="6482953" y="1099281"/>
        <a:ext cx="246481" cy="247144"/>
      </dsp:txXfrm>
    </dsp:sp>
    <dsp:sp modelId="{CBE90DDE-32B7-4AAF-AED5-BD4A8E3F45DD}">
      <dsp:nvSpPr>
        <dsp:cNvPr id="0" name=""/>
        <dsp:cNvSpPr/>
      </dsp:nvSpPr>
      <dsp:spPr>
        <a:xfrm>
          <a:off x="6981229" y="677863"/>
          <a:ext cx="1660921" cy="10899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Action plans to ensure progression</a:t>
          </a:r>
          <a:endParaRPr lang="en-CA" sz="2000" kern="1200" dirty="0"/>
        </a:p>
      </dsp:txBody>
      <dsp:txXfrm>
        <a:off x="7013153" y="709787"/>
        <a:ext cx="1597073" cy="1026131"/>
      </dsp:txXfrm>
    </dsp:sp>
    <dsp:sp modelId="{F2F2EF66-E470-41DE-9B9E-73D0AE95064D}">
      <dsp:nvSpPr>
        <dsp:cNvPr id="0" name=""/>
        <dsp:cNvSpPr/>
      </dsp:nvSpPr>
      <dsp:spPr>
        <a:xfrm>
          <a:off x="8808243" y="1016899"/>
          <a:ext cx="352115" cy="4119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CA" sz="2000" kern="1200"/>
        </a:p>
      </dsp:txBody>
      <dsp:txXfrm>
        <a:off x="8808243" y="1099281"/>
        <a:ext cx="246481" cy="247144"/>
      </dsp:txXfrm>
    </dsp:sp>
    <dsp:sp modelId="{8D032C67-22DE-4958-84F7-BA82E7A6D9D7}">
      <dsp:nvSpPr>
        <dsp:cNvPr id="0" name=""/>
        <dsp:cNvSpPr/>
      </dsp:nvSpPr>
      <dsp:spPr>
        <a:xfrm>
          <a:off x="9306520" y="677863"/>
          <a:ext cx="1660921" cy="10899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Peer support</a:t>
          </a:r>
          <a:endParaRPr lang="en-CA" sz="2000" kern="1200" dirty="0"/>
        </a:p>
      </dsp:txBody>
      <dsp:txXfrm>
        <a:off x="9338444" y="709787"/>
        <a:ext cx="1597073" cy="1026131"/>
      </dsp:txXfrm>
    </dsp:sp>
  </dsp:spTree>
</dsp:drawing>
</file>

<file path=ppt/diagrams/layout1.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tags" Target="../tags/tag18.xm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647804-507C-C4E1-0164-D9CA9F9B71B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75D90ABB-4EB2-F216-D33D-E5287470D8E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49BE081-2B00-4A84-B838-ACC5BBAFE039}" type="datetimeFigureOut">
              <a:rPr lang="en-CA" smtClean="0"/>
              <a:t>2024-12-07</a:t>
            </a:fld>
            <a:endParaRPr lang="en-CA"/>
          </a:p>
        </p:txBody>
      </p:sp>
      <p:sp>
        <p:nvSpPr>
          <p:cNvPr id="4" name="Footer Placeholder 3">
            <a:extLst>
              <a:ext uri="{FF2B5EF4-FFF2-40B4-BE49-F238E27FC236}">
                <a16:creationId xmlns:a16="http://schemas.microsoft.com/office/drawing/2014/main" id="{1AF1814D-89A0-A308-29AB-825E1A64564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4373C107-1766-5155-B3EC-4BE54ACBDDA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D63A881-0B58-4775-B530-442DE4BF3326}" type="slidenum">
              <a:rPr lang="en-CA" smtClean="0"/>
              <a:t>‹#›</a:t>
            </a:fld>
            <a:endParaRPr lang="en-CA"/>
          </a:p>
        </p:txBody>
      </p:sp>
    </p:spTree>
    <p:custDataLst>
      <p:tags r:id="rId2"/>
    </p:custDataLst>
    <p:extLst>
      <p:ext uri="{BB962C8B-B14F-4D97-AF65-F5344CB8AC3E}">
        <p14:creationId xmlns:p14="http://schemas.microsoft.com/office/powerpoint/2010/main" val="212452517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CD6388-153B-4A27-A3A2-03E1A6C9B327}" type="datetimeFigureOut">
              <a:rPr lang="en-CA" smtClean="0"/>
              <a:t>2024-12-07</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76BA28-205E-461F-88EB-A15653A24AD8}" type="slidenum">
              <a:rPr lang="en-CA" smtClean="0"/>
              <a:t>‹#›</a:t>
            </a:fld>
            <a:endParaRPr lang="en-CA"/>
          </a:p>
        </p:txBody>
      </p:sp>
    </p:spTree>
    <p:extLst>
      <p:ext uri="{BB962C8B-B14F-4D97-AF65-F5344CB8AC3E}">
        <p14:creationId xmlns:p14="http://schemas.microsoft.com/office/powerpoint/2010/main" val="3029526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We recommend including a land acknowledgement at the start of your presentation, or open the course in a good way. Your community or ESS team may already have a way they prefer to do this.</a:t>
            </a:r>
          </a:p>
          <a:p>
            <a:endParaRPr lang="en-US" b="0" dirty="0"/>
          </a:p>
          <a:p>
            <a:r>
              <a:rPr lang="en-US" b="0" dirty="0"/>
              <a:t>You can use the same format on the slide – change the location and the names of the territories for which you reside. You may also want to include actions that you, or your ESS team do to move towards reconciliation.</a:t>
            </a:r>
          </a:p>
          <a:p>
            <a:endParaRPr lang="en-US" b="0" dirty="0"/>
          </a:p>
          <a:p>
            <a:r>
              <a:rPr lang="en-CA" b="0" dirty="0"/>
              <a:t>If you are unsure of the territories on which you reside, please visit https://native-land.ca/.</a:t>
            </a:r>
          </a:p>
        </p:txBody>
      </p:sp>
      <p:sp>
        <p:nvSpPr>
          <p:cNvPr id="4" name="Slide Number Placeholder 3"/>
          <p:cNvSpPr>
            <a:spLocks noGrp="1"/>
          </p:cNvSpPr>
          <p:nvPr>
            <p:ph type="sldNum" sz="quarter" idx="5"/>
          </p:nvPr>
        </p:nvSpPr>
        <p:spPr/>
        <p:txBody>
          <a:bodyPr/>
          <a:lstStyle/>
          <a:p>
            <a:fld id="{6376BA28-205E-461F-88EB-A15653A24AD8}" type="slidenum">
              <a:rPr lang="en-CA" smtClean="0"/>
              <a:t>2</a:t>
            </a:fld>
            <a:endParaRPr lang="en-CA"/>
          </a:p>
        </p:txBody>
      </p:sp>
    </p:spTree>
    <p:extLst>
      <p:ext uri="{BB962C8B-B14F-4D97-AF65-F5344CB8AC3E}">
        <p14:creationId xmlns:p14="http://schemas.microsoft.com/office/powerpoint/2010/main" val="15107023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Discuss sources and signs of stress for ESS responders. </a:t>
            </a:r>
            <a:endParaRPr lang="en-CA" dirty="0"/>
          </a:p>
          <a:p>
            <a:endParaRPr lang="en-CA" dirty="0"/>
          </a:p>
        </p:txBody>
      </p:sp>
      <p:sp>
        <p:nvSpPr>
          <p:cNvPr id="4" name="Slide Number Placeholder 3"/>
          <p:cNvSpPr>
            <a:spLocks noGrp="1"/>
          </p:cNvSpPr>
          <p:nvPr>
            <p:ph type="sldNum" sz="quarter" idx="5"/>
          </p:nvPr>
        </p:nvSpPr>
        <p:spPr/>
        <p:txBody>
          <a:bodyPr/>
          <a:lstStyle/>
          <a:p>
            <a:fld id="{6376BA28-205E-461F-88EB-A15653A24AD8}" type="slidenum">
              <a:rPr lang="en-CA" smtClean="0"/>
              <a:t>12</a:t>
            </a:fld>
            <a:endParaRPr lang="en-CA"/>
          </a:p>
        </p:txBody>
      </p:sp>
    </p:spTree>
    <p:extLst>
      <p:ext uri="{BB962C8B-B14F-4D97-AF65-F5344CB8AC3E}">
        <p14:creationId xmlns:p14="http://schemas.microsoft.com/office/powerpoint/2010/main" val="4203170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Activity Objective: </a:t>
            </a:r>
            <a:r>
              <a:rPr lang="en-US" i="1" dirty="0"/>
              <a:t>For participants to consider activities that will personally support their self-care.</a:t>
            </a:r>
          </a:p>
          <a:p>
            <a:endParaRPr lang="en-US" dirty="0"/>
          </a:p>
          <a:p>
            <a:r>
              <a:rPr lang="en-US" b="1" dirty="0"/>
              <a:t>On Your Own (5 minutes)</a:t>
            </a:r>
          </a:p>
          <a:p>
            <a:r>
              <a:rPr lang="en-US" b="0" dirty="0"/>
              <a:t>Complete the “Planning for Self-Care” activity in the participant guide.</a:t>
            </a:r>
            <a:endParaRPr lang="en-CA" b="0" dirty="0"/>
          </a:p>
        </p:txBody>
      </p:sp>
      <p:sp>
        <p:nvSpPr>
          <p:cNvPr id="4" name="Slide Number Placeholder 3"/>
          <p:cNvSpPr>
            <a:spLocks noGrp="1"/>
          </p:cNvSpPr>
          <p:nvPr>
            <p:ph type="sldNum" sz="quarter" idx="5"/>
          </p:nvPr>
        </p:nvSpPr>
        <p:spPr/>
        <p:txBody>
          <a:bodyPr/>
          <a:lstStyle/>
          <a:p>
            <a:fld id="{6376BA28-205E-461F-88EB-A15653A24AD8}" type="slidenum">
              <a:rPr lang="en-CA" smtClean="0"/>
              <a:t>13</a:t>
            </a:fld>
            <a:endParaRPr lang="en-CA"/>
          </a:p>
        </p:txBody>
      </p:sp>
    </p:spTree>
    <p:extLst>
      <p:ext uri="{BB962C8B-B14F-4D97-AF65-F5344CB8AC3E}">
        <p14:creationId xmlns:p14="http://schemas.microsoft.com/office/powerpoint/2010/main" val="27929673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Discuss examples on how to practice self-care before, during, and after an event. Ask for examples from the participants that they came up with in the previous activity.  </a:t>
            </a:r>
            <a:endParaRPr lang="en-CA" dirty="0"/>
          </a:p>
          <a:p>
            <a:endParaRPr lang="en-CA" dirty="0"/>
          </a:p>
        </p:txBody>
      </p:sp>
      <p:sp>
        <p:nvSpPr>
          <p:cNvPr id="4" name="Slide Number Placeholder 3"/>
          <p:cNvSpPr>
            <a:spLocks noGrp="1"/>
          </p:cNvSpPr>
          <p:nvPr>
            <p:ph type="sldNum" sz="quarter" idx="5"/>
          </p:nvPr>
        </p:nvSpPr>
        <p:spPr/>
        <p:txBody>
          <a:bodyPr/>
          <a:lstStyle/>
          <a:p>
            <a:fld id="{6376BA28-205E-461F-88EB-A15653A24AD8}" type="slidenum">
              <a:rPr lang="en-CA" smtClean="0"/>
              <a:t>14</a:t>
            </a:fld>
            <a:endParaRPr lang="en-CA"/>
          </a:p>
        </p:txBody>
      </p:sp>
    </p:spTree>
    <p:extLst>
      <p:ext uri="{BB962C8B-B14F-4D97-AF65-F5344CB8AC3E}">
        <p14:creationId xmlns:p14="http://schemas.microsoft.com/office/powerpoint/2010/main" val="30372480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Activity Objective: </a:t>
            </a:r>
            <a:r>
              <a:rPr lang="en-US" i="1" dirty="0"/>
              <a:t>For participants to consider the discussion questions and be able to describe the responses</a:t>
            </a:r>
            <a:endParaRPr lang="en-US" dirty="0"/>
          </a:p>
          <a:p>
            <a:endParaRPr lang="en-US" b="1" dirty="0"/>
          </a:p>
          <a:p>
            <a:r>
              <a:rPr lang="en-US" b="1" dirty="0"/>
              <a:t>Instructions:</a:t>
            </a:r>
          </a:p>
          <a:p>
            <a:r>
              <a:rPr lang="en-US" b="0" dirty="0"/>
              <a:t>Select 1-2 of the discussion questions below and put them on the slide</a:t>
            </a:r>
          </a:p>
          <a:p>
            <a:endParaRPr lang="en-US" b="0" dirty="0"/>
          </a:p>
          <a:p>
            <a:pPr marL="742950" lvl="1" indent="-285750">
              <a:lnSpc>
                <a:spcPct val="115000"/>
              </a:lnSpc>
              <a:buFont typeface="Courier New" panose="02070309020205020404" pitchFamily="49" charset="0"/>
              <a:buChar char="o"/>
            </a:pPr>
            <a:r>
              <a:rPr lang="en-CA" sz="1800" kern="100" dirty="0">
                <a:effectLst/>
                <a:latin typeface="Aptos" panose="020B0004020202020204" pitchFamily="34" charset="0"/>
                <a:ea typeface="Aptos" panose="020B0004020202020204" pitchFamily="34" charset="0"/>
                <a:cs typeface="Times New Roman" panose="02020603050405020304" pitchFamily="18" charset="0"/>
              </a:rPr>
              <a:t>What are steps you can take to prepare to be an ESS responder?</a:t>
            </a:r>
          </a:p>
          <a:p>
            <a:pPr marL="742950" lvl="1" indent="-285750">
              <a:lnSpc>
                <a:spcPct val="115000"/>
              </a:lnSpc>
              <a:buFont typeface="Courier New" panose="02070309020205020404" pitchFamily="49" charset="0"/>
              <a:buChar char="o"/>
            </a:pPr>
            <a:r>
              <a:rPr lang="en-CA" sz="1800" kern="100" dirty="0">
                <a:effectLst/>
                <a:latin typeface="Aptos" panose="020B0004020202020204" pitchFamily="34" charset="0"/>
                <a:ea typeface="Aptos" panose="020B0004020202020204" pitchFamily="34" charset="0"/>
                <a:cs typeface="Times New Roman" panose="02020603050405020304" pitchFamily="18" charset="0"/>
              </a:rPr>
              <a:t>What are the most important ways to prepare to be an ESS responder for this team?</a:t>
            </a:r>
          </a:p>
          <a:p>
            <a:pPr marL="742950" lvl="1" indent="-285750">
              <a:lnSpc>
                <a:spcPct val="115000"/>
              </a:lnSpc>
              <a:spcAft>
                <a:spcPts val="800"/>
              </a:spcAft>
              <a:buFont typeface="Courier New" panose="02070309020205020404" pitchFamily="49" charset="0"/>
              <a:buChar char="o"/>
            </a:pPr>
            <a:r>
              <a:rPr lang="en-CA" sz="1800" kern="100" dirty="0">
                <a:effectLst/>
                <a:latin typeface="Aptos" panose="020B0004020202020204" pitchFamily="34" charset="0"/>
                <a:ea typeface="Aptos" panose="020B0004020202020204" pitchFamily="34" charset="0"/>
                <a:cs typeface="Times New Roman" panose="02020603050405020304" pitchFamily="18" charset="0"/>
              </a:rPr>
              <a:t>What is something that was unexpected to you about preparing to be an ESS responder?</a:t>
            </a:r>
          </a:p>
          <a:p>
            <a:endParaRPr lang="en-US" b="0" dirty="0"/>
          </a:p>
          <a:p>
            <a:endParaRPr lang="en-US" b="1" dirty="0"/>
          </a:p>
          <a:p>
            <a:r>
              <a:rPr lang="en-US" b="1" dirty="0"/>
              <a:t>On Your Own (2 minutes)</a:t>
            </a:r>
          </a:p>
          <a:p>
            <a:pPr marL="171450" indent="-171450">
              <a:buFont typeface="Arial" panose="020B0604020202020204" pitchFamily="34" charset="0"/>
              <a:buChar char="•"/>
            </a:pPr>
            <a:r>
              <a:rPr lang="en-US" b="0" dirty="0"/>
              <a:t>Have students consider the question</a:t>
            </a:r>
          </a:p>
          <a:p>
            <a:pPr marL="171450" indent="-171450">
              <a:buFont typeface="Arial" panose="020B0604020202020204" pitchFamily="34" charset="0"/>
              <a:buChar char="•"/>
            </a:pPr>
            <a:r>
              <a:rPr lang="en-US" b="0" dirty="0"/>
              <a:t>Suggest students record their thoughts on their Participant Guide</a:t>
            </a:r>
          </a:p>
          <a:p>
            <a:endParaRPr lang="en-US" b="0" dirty="0"/>
          </a:p>
          <a:p>
            <a:r>
              <a:rPr lang="en-US" b="1" dirty="0"/>
              <a:t>In small groups (5 minutes)</a:t>
            </a:r>
          </a:p>
          <a:p>
            <a:pPr marL="171450" indent="-171450">
              <a:buFont typeface="Arial" panose="020B0604020202020204" pitchFamily="34" charset="0"/>
              <a:buChar char="•"/>
            </a:pPr>
            <a:r>
              <a:rPr lang="en-US" b="0" dirty="0"/>
              <a:t>Student discuss their thoughts on the discussion question with their group</a:t>
            </a:r>
          </a:p>
          <a:p>
            <a:endParaRPr lang="en-US" b="0" dirty="0"/>
          </a:p>
          <a:p>
            <a:pPr marL="0" indent="0">
              <a:buFont typeface="Arial" panose="020B0604020202020204" pitchFamily="34" charset="0"/>
              <a:buNone/>
            </a:pPr>
            <a:r>
              <a:rPr lang="en-US" b="1" dirty="0"/>
              <a:t>In a large group (5 minutes)</a:t>
            </a:r>
          </a:p>
          <a:p>
            <a:pPr marL="171450" indent="-171450">
              <a:buFont typeface="Arial" panose="020B0604020202020204" pitchFamily="34" charset="0"/>
              <a:buChar char="•"/>
            </a:pPr>
            <a:r>
              <a:rPr lang="en-US" b="0" dirty="0"/>
              <a:t>The class discusses their responses</a:t>
            </a:r>
          </a:p>
        </p:txBody>
      </p:sp>
      <p:sp>
        <p:nvSpPr>
          <p:cNvPr id="4" name="Slide Number Placeholder 3"/>
          <p:cNvSpPr>
            <a:spLocks noGrp="1"/>
          </p:cNvSpPr>
          <p:nvPr>
            <p:ph type="sldNum" sz="quarter" idx="5"/>
          </p:nvPr>
        </p:nvSpPr>
        <p:spPr/>
        <p:txBody>
          <a:bodyPr/>
          <a:lstStyle/>
          <a:p>
            <a:fld id="{6376BA28-205E-461F-88EB-A15653A24AD8}" type="slidenum">
              <a:rPr lang="en-CA" smtClean="0"/>
              <a:t>15</a:t>
            </a:fld>
            <a:endParaRPr lang="en-CA"/>
          </a:p>
        </p:txBody>
      </p:sp>
    </p:spTree>
    <p:extLst>
      <p:ext uri="{BB962C8B-B14F-4D97-AF65-F5344CB8AC3E}">
        <p14:creationId xmlns:p14="http://schemas.microsoft.com/office/powerpoint/2010/main" val="22961976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06363"/>
            <a:ext cx="5648325" cy="3176587"/>
          </a:xfrm>
        </p:spPr>
      </p:sp>
      <p:sp>
        <p:nvSpPr>
          <p:cNvPr id="3" name="Notes Placeholder 2"/>
          <p:cNvSpPr>
            <a:spLocks noGrp="1"/>
          </p:cNvSpPr>
          <p:nvPr>
            <p:ph type="body" idx="1"/>
          </p:nvPr>
        </p:nvSpPr>
        <p:spPr/>
        <p:txBody>
          <a:bodyPr/>
          <a:lstStyle/>
          <a:p>
            <a:pPr marL="0" indent="0" defTabSz="966612">
              <a:buFont typeface="Arial" panose="020B0604020202020204" pitchFamily="34" charset="0"/>
              <a:buNone/>
              <a:defRPr/>
            </a:pPr>
            <a:r>
              <a:rPr lang="en-CA" sz="1300" kern="100" dirty="0">
                <a:latin typeface="Arial" panose="020B0604020202020204" pitchFamily="34" charset="0"/>
                <a:ea typeface="Calibri" panose="020F0502020204030204" pitchFamily="34" charset="0"/>
                <a:cs typeface="Arial" panose="020B0604020202020204" pitchFamily="34" charset="0"/>
              </a:rPr>
              <a:t>Discuss the following:</a:t>
            </a:r>
          </a:p>
          <a:p>
            <a:pPr marL="181240" indent="-181240" defTabSz="966612">
              <a:buFont typeface="Arial" panose="020B0604020202020204" pitchFamily="34" charset="0"/>
              <a:buChar char="•"/>
              <a:defRPr/>
            </a:pPr>
            <a:r>
              <a:rPr lang="en-CA" sz="1300" kern="100" dirty="0">
                <a:latin typeface="Arial" panose="020B0604020202020204" pitchFamily="34" charset="0"/>
                <a:ea typeface="Calibri" panose="020F0502020204030204" pitchFamily="34" charset="0"/>
                <a:cs typeface="Arial" panose="020B0604020202020204" pitchFamily="34" charset="0"/>
              </a:rPr>
              <a:t>These are quotes from a recent wildfire evacuation.</a:t>
            </a:r>
          </a:p>
          <a:p>
            <a:pPr marL="181240" indent="-181240" defTabSz="966612">
              <a:buFont typeface="Arial" panose="020B0604020202020204" pitchFamily="34" charset="0"/>
              <a:buChar char="•"/>
              <a:defRPr/>
            </a:pPr>
            <a:r>
              <a:rPr lang="en-CA" sz="1300" kern="100" dirty="0">
                <a:latin typeface="Arial" panose="020B0604020202020204" pitchFamily="34" charset="0"/>
                <a:ea typeface="Calibri" panose="020F0502020204030204" pitchFamily="34" charset="0"/>
                <a:cs typeface="Arial" panose="020B0604020202020204" pitchFamily="34" charset="0"/>
              </a:rPr>
              <a:t>Evacuees have lost control of what is happening to them, which can cause many different stressed and scared reactions.</a:t>
            </a:r>
          </a:p>
          <a:p>
            <a:pPr marL="181240" indent="-181240" defTabSz="966612">
              <a:buFont typeface="Arial" panose="020B0604020202020204" pitchFamily="34" charset="0"/>
              <a:buChar char="•"/>
              <a:defRPr/>
            </a:pPr>
            <a:r>
              <a:rPr lang="en-CA" sz="1300" kern="100" dirty="0">
                <a:latin typeface="Arial" panose="020B0604020202020204" pitchFamily="34" charset="0"/>
                <a:ea typeface="Calibri" panose="020F0502020204030204" pitchFamily="34" charset="0"/>
                <a:cs typeface="Arial" panose="020B0604020202020204" pitchFamily="34" charset="0"/>
              </a:rPr>
              <a:t>Evacuation orders are a difficult experience.</a:t>
            </a:r>
          </a:p>
        </p:txBody>
      </p:sp>
      <p:sp>
        <p:nvSpPr>
          <p:cNvPr id="4" name="Slide Number Placeholder 3"/>
          <p:cNvSpPr>
            <a:spLocks noGrp="1"/>
          </p:cNvSpPr>
          <p:nvPr>
            <p:ph type="sldNum" sz="quarter" idx="5"/>
          </p:nvPr>
        </p:nvSpPr>
        <p:spPr/>
        <p:txBody>
          <a:bodyPr/>
          <a:lstStyle/>
          <a:p>
            <a:fld id="{E4078B83-C14B-4342-8F98-1B2B9B2A041C}" type="slidenum">
              <a:rPr lang="en-CA" smtClean="0"/>
              <a:t>17</a:t>
            </a:fld>
            <a:endParaRPr lang="en-CA"/>
          </a:p>
        </p:txBody>
      </p:sp>
    </p:spTree>
    <p:extLst>
      <p:ext uri="{BB962C8B-B14F-4D97-AF65-F5344CB8AC3E}">
        <p14:creationId xmlns:p14="http://schemas.microsoft.com/office/powerpoint/2010/main" val="14292596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 (share with group): We are asking these questions to begin to discuss evacuee interactions</a:t>
            </a:r>
          </a:p>
          <a:p>
            <a:endParaRPr lang="en-US" dirty="0"/>
          </a:p>
          <a:p>
            <a:r>
              <a:rPr lang="en-US" dirty="0"/>
              <a:t>Conclusions to reach from discussion:</a:t>
            </a:r>
          </a:p>
          <a:p>
            <a:pPr marL="181240" indent="-181240">
              <a:buFont typeface="Arial" panose="020B0604020202020204" pitchFamily="34" charset="0"/>
              <a:buChar char="•"/>
            </a:pPr>
            <a:r>
              <a:rPr lang="en-US" dirty="0"/>
              <a:t>Any themes that arise, especially as they relate to WADE, which will be discussed in the next slides (e.g. empathy)</a:t>
            </a:r>
          </a:p>
          <a:p>
            <a:pPr marL="181240" indent="-181240">
              <a:buFont typeface="Arial" panose="020B0604020202020204" pitchFamily="34" charset="0"/>
              <a:buChar char="•"/>
            </a:pPr>
            <a:r>
              <a:rPr lang="en-US" dirty="0"/>
              <a:t>People have different needs in evacuations</a:t>
            </a:r>
          </a:p>
          <a:p>
            <a:pPr marL="181240" indent="-181240">
              <a:buFont typeface="Arial" panose="020B0604020202020204" pitchFamily="34" charset="0"/>
              <a:buChar char="•"/>
            </a:pPr>
            <a:r>
              <a:rPr lang="en-US" dirty="0"/>
              <a:t>What works for you, may not always work for others</a:t>
            </a:r>
          </a:p>
          <a:p>
            <a:endParaRPr lang="en-CA" dirty="0"/>
          </a:p>
        </p:txBody>
      </p:sp>
      <p:sp>
        <p:nvSpPr>
          <p:cNvPr id="4" name="Slide Number Placeholder 3"/>
          <p:cNvSpPr>
            <a:spLocks noGrp="1"/>
          </p:cNvSpPr>
          <p:nvPr>
            <p:ph type="sldNum" sz="quarter" idx="5"/>
          </p:nvPr>
        </p:nvSpPr>
        <p:spPr/>
        <p:txBody>
          <a:bodyPr/>
          <a:lstStyle/>
          <a:p>
            <a:fld id="{6376BA28-205E-461F-88EB-A15653A24AD8}" type="slidenum">
              <a:rPr lang="en-CA" smtClean="0"/>
              <a:t>18</a:t>
            </a:fld>
            <a:endParaRPr lang="en-CA"/>
          </a:p>
        </p:txBody>
      </p:sp>
    </p:spTree>
    <p:extLst>
      <p:ext uri="{BB962C8B-B14F-4D97-AF65-F5344CB8AC3E}">
        <p14:creationId xmlns:p14="http://schemas.microsoft.com/office/powerpoint/2010/main" val="3131089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Show this video for a definition and description of cultural humility. </a:t>
            </a:r>
          </a:p>
          <a:p>
            <a:endParaRPr lang="en-CA" dirty="0"/>
          </a:p>
          <a:p>
            <a:r>
              <a:rPr lang="en-CA" dirty="0"/>
              <a:t>https://www.youtube.com/watch?v=c_wOnJJEfxE&amp;pp=ygUid2hhdCBpcyBjdWx0dXJhbCBodW1pbGl0eSBwc3ljaGh1Yg%3D%3D</a:t>
            </a:r>
          </a:p>
        </p:txBody>
      </p:sp>
      <p:sp>
        <p:nvSpPr>
          <p:cNvPr id="4" name="Slide Number Placeholder 3"/>
          <p:cNvSpPr>
            <a:spLocks noGrp="1"/>
          </p:cNvSpPr>
          <p:nvPr>
            <p:ph type="sldNum" sz="quarter" idx="5"/>
          </p:nvPr>
        </p:nvSpPr>
        <p:spPr/>
        <p:txBody>
          <a:bodyPr/>
          <a:lstStyle/>
          <a:p>
            <a:fld id="{6376BA28-205E-461F-88EB-A15653A24AD8}" type="slidenum">
              <a:rPr lang="en-CA" smtClean="0"/>
              <a:t>19</a:t>
            </a:fld>
            <a:endParaRPr lang="en-CA"/>
          </a:p>
        </p:txBody>
      </p:sp>
    </p:spTree>
    <p:extLst>
      <p:ext uri="{BB962C8B-B14F-4D97-AF65-F5344CB8AC3E}">
        <p14:creationId xmlns:p14="http://schemas.microsoft.com/office/powerpoint/2010/main" val="33454661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Group Discussion</a:t>
            </a:r>
          </a:p>
          <a:p>
            <a:r>
              <a:rPr lang="en-US" dirty="0"/>
              <a:t>Objective: participants to understand that their may be working with people from cultures that they are unfamiliar with, it is important to respect that their experience and understanding of things may be different from their own. </a:t>
            </a:r>
          </a:p>
          <a:p>
            <a:r>
              <a:rPr lang="en-US" dirty="0"/>
              <a:t>For example: You may prefer a specific restaurant or hotel, but an evacuee may have different cultural factors to consider when making those choices. </a:t>
            </a:r>
            <a:endParaRPr lang="en-CA" dirty="0"/>
          </a:p>
          <a:p>
            <a:endParaRPr lang="en-CA" dirty="0"/>
          </a:p>
        </p:txBody>
      </p:sp>
      <p:sp>
        <p:nvSpPr>
          <p:cNvPr id="4" name="Slide Number Placeholder 3"/>
          <p:cNvSpPr>
            <a:spLocks noGrp="1"/>
          </p:cNvSpPr>
          <p:nvPr>
            <p:ph type="sldNum" sz="quarter" idx="5"/>
          </p:nvPr>
        </p:nvSpPr>
        <p:spPr/>
        <p:txBody>
          <a:bodyPr/>
          <a:lstStyle/>
          <a:p>
            <a:fld id="{6376BA28-205E-461F-88EB-A15653A24AD8}" type="slidenum">
              <a:rPr lang="en-CA" smtClean="0"/>
              <a:t>20</a:t>
            </a:fld>
            <a:endParaRPr lang="en-CA"/>
          </a:p>
        </p:txBody>
      </p:sp>
    </p:spTree>
    <p:extLst>
      <p:ext uri="{BB962C8B-B14F-4D97-AF65-F5344CB8AC3E}">
        <p14:creationId xmlns:p14="http://schemas.microsoft.com/office/powerpoint/2010/main" val="17584453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WADE is a framework that outlines suggested practices for working with evacuees.</a:t>
            </a:r>
          </a:p>
          <a:p>
            <a:pPr marL="171450" indent="-171450">
              <a:buFont typeface="Arial" panose="020B0604020202020204" pitchFamily="34" charset="0"/>
              <a:buChar char="•"/>
            </a:pPr>
            <a:r>
              <a:rPr lang="en-US" dirty="0"/>
              <a:t>This is important to consider within the frame of cultural humility, and in being sensitive to evacuees who have gone through a difficult experience.</a:t>
            </a:r>
          </a:p>
          <a:p>
            <a:pPr marL="171450" indent="-171450">
              <a:buFont typeface="Arial" panose="020B0604020202020204" pitchFamily="34" charset="0"/>
              <a:buChar char="•"/>
            </a:pPr>
            <a:r>
              <a:rPr lang="en-US" dirty="0"/>
              <a:t>Students also have been given a tipsheet that outlines WADE. Highlight this for them as well.</a:t>
            </a:r>
          </a:p>
          <a:p>
            <a:endParaRPr lang="en-US" dirty="0"/>
          </a:p>
          <a:p>
            <a:r>
              <a:rPr lang="en-US" dirty="0"/>
              <a:t>WADE</a:t>
            </a:r>
          </a:p>
          <a:p>
            <a:r>
              <a:rPr lang="en-US" dirty="0"/>
              <a:t>W – Wait for evacuee responses</a:t>
            </a:r>
          </a:p>
          <a:p>
            <a:pPr marL="181240" indent="-181240">
              <a:buFont typeface="Arial" panose="020B0604020202020204" pitchFamily="34" charset="0"/>
              <a:buChar char="•"/>
            </a:pPr>
            <a:r>
              <a:rPr lang="en-US" dirty="0"/>
              <a:t>There are many reasons evacuees may benefit from time to process answers</a:t>
            </a:r>
          </a:p>
          <a:p>
            <a:pPr marL="181240" indent="-181240">
              <a:buFont typeface="Arial" panose="020B0604020202020204" pitchFamily="34" charset="0"/>
              <a:buChar char="•"/>
            </a:pPr>
            <a:r>
              <a:rPr lang="en-US" dirty="0"/>
              <a:t>Leave silence for them to think and answer</a:t>
            </a:r>
          </a:p>
          <a:p>
            <a:endParaRPr lang="en-US" dirty="0"/>
          </a:p>
          <a:p>
            <a:r>
              <a:rPr lang="en-US" dirty="0"/>
              <a:t>A – Ask what evacuee’s need</a:t>
            </a:r>
          </a:p>
          <a:p>
            <a:pPr marL="181240" indent="-181240">
              <a:buFont typeface="Arial" panose="020B0604020202020204" pitchFamily="34" charset="0"/>
              <a:buChar char="•"/>
            </a:pPr>
            <a:r>
              <a:rPr lang="en-US" dirty="0"/>
              <a:t>It is better to give options as opposed to assume, but example “which grocery story will be better for you”</a:t>
            </a:r>
          </a:p>
          <a:p>
            <a:pPr marL="181240" indent="-181240">
              <a:buFont typeface="Arial" panose="020B0604020202020204" pitchFamily="34" charset="0"/>
              <a:buChar char="•"/>
            </a:pPr>
            <a:r>
              <a:rPr lang="en-US" dirty="0"/>
              <a:t>If you notice someone needs assistance, it is better to ask if they need help and how, as opposed to jumping in to do something</a:t>
            </a:r>
          </a:p>
          <a:p>
            <a:endParaRPr lang="en-US" dirty="0"/>
          </a:p>
          <a:p>
            <a:r>
              <a:rPr lang="en-US" dirty="0"/>
              <a:t>D – Don’t assume</a:t>
            </a:r>
          </a:p>
          <a:p>
            <a:pPr marL="181240" indent="-181240">
              <a:buFont typeface="Arial" panose="020B0604020202020204" pitchFamily="34" charset="0"/>
              <a:buChar char="•"/>
            </a:pPr>
            <a:r>
              <a:rPr lang="en-US" dirty="0"/>
              <a:t>Do not assume what kind of support people need (this related to the above, ask them what they need instead)</a:t>
            </a:r>
            <a:endParaRPr lang="en-CA" dirty="0"/>
          </a:p>
          <a:p>
            <a:pPr marL="181240" indent="-181240">
              <a:buFont typeface="Arial" panose="020B0604020202020204" pitchFamily="34" charset="0"/>
              <a:buChar char="•"/>
            </a:pPr>
            <a:r>
              <a:rPr lang="en-CA" dirty="0"/>
              <a:t>Do not assume someone’s identity and what support they may need based on the perceived identity</a:t>
            </a:r>
          </a:p>
          <a:p>
            <a:pPr marL="181240" indent="-181240">
              <a:buFont typeface="Arial" panose="020B0604020202020204" pitchFamily="34" charset="0"/>
              <a:buChar char="•"/>
            </a:pPr>
            <a:r>
              <a:rPr lang="en-CA" dirty="0"/>
              <a:t>For example, someone may be dressed well, but are in need of support. It is not for the responder to judge or assume. </a:t>
            </a:r>
          </a:p>
          <a:p>
            <a:endParaRPr lang="en-CA" dirty="0"/>
          </a:p>
          <a:p>
            <a:r>
              <a:rPr lang="en-CA" dirty="0"/>
              <a:t>E - Evacuee-Centred </a:t>
            </a:r>
          </a:p>
          <a:p>
            <a:pPr marL="181240" indent="-181240">
              <a:buFont typeface="Arial" panose="020B0604020202020204" pitchFamily="34" charset="0"/>
              <a:buChar char="•"/>
            </a:pPr>
            <a:r>
              <a:rPr lang="en-CA" dirty="0"/>
              <a:t>Supporting the evacuee is central to ESS</a:t>
            </a:r>
          </a:p>
          <a:p>
            <a:pPr marL="181240" indent="-181240">
              <a:buFont typeface="Arial" panose="020B0604020202020204" pitchFamily="34" charset="0"/>
              <a:buChar char="•"/>
            </a:pPr>
            <a:r>
              <a:rPr lang="en-CA" dirty="0"/>
              <a:t>Focus on what the evacuee needs</a:t>
            </a:r>
          </a:p>
          <a:p>
            <a:pPr marL="181240" indent="-181240">
              <a:buFont typeface="Arial" panose="020B0604020202020204" pitchFamily="34" charset="0"/>
              <a:buChar char="•"/>
            </a:pPr>
            <a:r>
              <a:rPr lang="en-CA" dirty="0"/>
              <a:t>If you aren’t sure how to support an evacuee, speak to a supervisor, another organization may be able to provide supports</a:t>
            </a:r>
          </a:p>
          <a:p>
            <a:pPr marL="181240" indent="-181240">
              <a:buFont typeface="Arial" panose="020B0604020202020204" pitchFamily="34" charset="0"/>
              <a:buChar char="•"/>
            </a:pPr>
            <a:r>
              <a:rPr lang="en-CA" dirty="0"/>
              <a:t>All information is about the evacuee and they should be able to see what you are writing</a:t>
            </a:r>
          </a:p>
          <a:p>
            <a:pPr marL="181240" indent="-181240">
              <a:buFont typeface="Arial" panose="020B0604020202020204" pitchFamily="34" charset="0"/>
              <a:buChar char="•"/>
            </a:pPr>
            <a:r>
              <a:rPr lang="en-CA" dirty="0"/>
              <a:t>Supervisors can also help come up with creative solutions</a:t>
            </a:r>
          </a:p>
          <a:p>
            <a:pPr marL="181240" indent="-181240">
              <a:buFont typeface="Arial" panose="020B0604020202020204" pitchFamily="34" charset="0"/>
              <a:buChar char="•"/>
            </a:pPr>
            <a:r>
              <a:rPr lang="en-CA" dirty="0"/>
              <a:t>It is important to take care of yourself, if you are tired, or hungry, or frustrated, you won’t provide good care</a:t>
            </a:r>
            <a:r>
              <a:rPr lang="en-US" dirty="0"/>
              <a:t>. Think about when you are being helped, you can tell when the other person is frustrated</a:t>
            </a:r>
          </a:p>
          <a:p>
            <a:pPr marL="181240" indent="-181240">
              <a:buFont typeface="Arial" panose="020B0604020202020204" pitchFamily="34" charset="0"/>
              <a:buChar char="•"/>
            </a:pPr>
            <a:r>
              <a:rPr lang="en-US" dirty="0"/>
              <a:t>Look out for yourself and one another, and accept when others are looking out for you</a:t>
            </a:r>
            <a:endParaRPr lang="en-CA" dirty="0"/>
          </a:p>
          <a:p>
            <a:endParaRPr lang="en-CA" dirty="0"/>
          </a:p>
        </p:txBody>
      </p:sp>
      <p:sp>
        <p:nvSpPr>
          <p:cNvPr id="4" name="Slide Number Placeholder 3"/>
          <p:cNvSpPr>
            <a:spLocks noGrp="1"/>
          </p:cNvSpPr>
          <p:nvPr>
            <p:ph type="sldNum" sz="quarter" idx="5"/>
          </p:nvPr>
        </p:nvSpPr>
        <p:spPr/>
        <p:txBody>
          <a:bodyPr/>
          <a:lstStyle/>
          <a:p>
            <a:fld id="{6376BA28-205E-461F-88EB-A15653A24AD8}" type="slidenum">
              <a:rPr lang="en-CA" smtClean="0"/>
              <a:t>21</a:t>
            </a:fld>
            <a:endParaRPr lang="en-CA"/>
          </a:p>
        </p:txBody>
      </p:sp>
    </p:spTree>
    <p:extLst>
      <p:ext uri="{BB962C8B-B14F-4D97-AF65-F5344CB8AC3E}">
        <p14:creationId xmlns:p14="http://schemas.microsoft.com/office/powerpoint/2010/main" val="15183406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that this is what will be discussed in Module 2. </a:t>
            </a:r>
            <a:endParaRPr lang="en-CA" dirty="0"/>
          </a:p>
        </p:txBody>
      </p:sp>
      <p:sp>
        <p:nvSpPr>
          <p:cNvPr id="4" name="Slide Number Placeholder 3"/>
          <p:cNvSpPr>
            <a:spLocks noGrp="1"/>
          </p:cNvSpPr>
          <p:nvPr>
            <p:ph type="sldNum" sz="quarter" idx="5"/>
          </p:nvPr>
        </p:nvSpPr>
        <p:spPr/>
        <p:txBody>
          <a:bodyPr/>
          <a:lstStyle/>
          <a:p>
            <a:fld id="{6376BA28-205E-461F-88EB-A15653A24AD8}" type="slidenum">
              <a:rPr lang="en-CA" smtClean="0"/>
              <a:t>23</a:t>
            </a:fld>
            <a:endParaRPr lang="en-CA"/>
          </a:p>
        </p:txBody>
      </p:sp>
    </p:spTree>
    <p:extLst>
      <p:ext uri="{BB962C8B-B14F-4D97-AF65-F5344CB8AC3E}">
        <p14:creationId xmlns:p14="http://schemas.microsoft.com/office/powerpoint/2010/main" val="2064730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to All Facilitators</a:t>
            </a:r>
          </a:p>
          <a:p>
            <a:r>
              <a:rPr lang="en-US" b="0" dirty="0"/>
              <a:t>Cover these items with the information specific to your training location, feel free to adjust according to you and your class.</a:t>
            </a:r>
          </a:p>
          <a:p>
            <a:endParaRPr lang="en-US" b="0" dirty="0"/>
          </a:p>
          <a:p>
            <a:r>
              <a:rPr lang="en-US" b="0" dirty="0"/>
              <a:t>Below is a template for how we recommend discussing these items:</a:t>
            </a:r>
          </a:p>
          <a:p>
            <a:endParaRPr lang="en-US" b="0" dirty="0"/>
          </a:p>
          <a:p>
            <a:r>
              <a:rPr lang="en-US" b="1" dirty="0"/>
              <a:t>Emergency Exits:</a:t>
            </a:r>
          </a:p>
          <a:p>
            <a:pPr marL="171450" indent="-171450">
              <a:buFont typeface="Arial" panose="020B0604020202020204" pitchFamily="34" charset="0"/>
              <a:buChar char="•"/>
            </a:pPr>
            <a:r>
              <a:rPr lang="en-US" b="0" dirty="0"/>
              <a:t>Direct people to where the emergency exits are</a:t>
            </a:r>
          </a:p>
          <a:p>
            <a:endParaRPr lang="en-US" b="0" dirty="0"/>
          </a:p>
          <a:p>
            <a:r>
              <a:rPr lang="en-US" b="1" dirty="0"/>
              <a:t>Washrooms:</a:t>
            </a:r>
          </a:p>
          <a:p>
            <a:pPr marL="171450" indent="-171450">
              <a:buFont typeface="Arial" panose="020B0604020202020204" pitchFamily="34" charset="0"/>
              <a:buChar char="•"/>
            </a:pPr>
            <a:r>
              <a:rPr lang="en-US" b="0" dirty="0"/>
              <a:t>Direct people to where the washrooms are</a:t>
            </a:r>
          </a:p>
          <a:p>
            <a:endParaRPr lang="en-US" b="0" dirty="0"/>
          </a:p>
          <a:p>
            <a:r>
              <a:rPr lang="en-US" b="1" dirty="0"/>
              <a:t>Phone Use:</a:t>
            </a:r>
          </a:p>
          <a:p>
            <a:pPr marL="171450" indent="-171450">
              <a:buFont typeface="Arial" panose="020B0604020202020204" pitchFamily="34" charset="0"/>
              <a:buChar char="•"/>
            </a:pPr>
            <a:r>
              <a:rPr lang="en-US" b="0" dirty="0"/>
              <a:t>Please do not use your phone during the session.</a:t>
            </a:r>
          </a:p>
          <a:p>
            <a:pPr marL="171450" indent="-171450">
              <a:buFont typeface="Arial" panose="020B0604020202020204" pitchFamily="34" charset="0"/>
              <a:buChar char="•"/>
            </a:pPr>
            <a:r>
              <a:rPr lang="en-US" b="0" dirty="0"/>
              <a:t>If you must take an urgent call or respond to an email, please leave the training room to do so and return when you are done.</a:t>
            </a:r>
            <a:endParaRPr lang="en-US" b="0" i="1" dirty="0"/>
          </a:p>
          <a:p>
            <a:pPr marL="171450" indent="-171450">
              <a:buFont typeface="Arial" panose="020B0604020202020204" pitchFamily="34" charset="0"/>
              <a:buChar char="•"/>
            </a:pPr>
            <a:endParaRPr lang="en-US" b="1" dirty="0"/>
          </a:p>
          <a:p>
            <a:pPr marL="0" indent="0">
              <a:buFont typeface="Arial" panose="020B0604020202020204" pitchFamily="34" charset="0"/>
              <a:buNone/>
            </a:pPr>
            <a:r>
              <a:rPr lang="en-US" b="1" dirty="0"/>
              <a:t>Breaks:</a:t>
            </a:r>
          </a:p>
          <a:p>
            <a:pPr marL="171450" indent="-171450">
              <a:buFont typeface="Arial" panose="020B0604020202020204" pitchFamily="34" charset="0"/>
              <a:buChar char="•"/>
            </a:pPr>
            <a:r>
              <a:rPr lang="en-US" b="0" dirty="0"/>
              <a:t>There is one scheduled 15-minute break during this session &lt;insert the time&gt;</a:t>
            </a:r>
          </a:p>
          <a:p>
            <a:pPr marL="171450" indent="-171450">
              <a:buFont typeface="Arial" panose="020B0604020202020204" pitchFamily="34" charset="0"/>
              <a:buChar char="•"/>
            </a:pPr>
            <a:r>
              <a:rPr lang="en-US" b="0" dirty="0"/>
              <a:t>Please feel free to leave the training room at any time if you need a break before this time</a:t>
            </a:r>
          </a:p>
          <a:p>
            <a:pPr marL="171450" indent="-171450">
              <a:buFont typeface="Arial" panose="020B0604020202020204" pitchFamily="34" charset="0"/>
              <a:buChar char="•"/>
            </a:pPr>
            <a:endParaRPr lang="en-US" b="1" dirty="0"/>
          </a:p>
          <a:p>
            <a:pPr marL="0" indent="0">
              <a:buFont typeface="Arial" panose="020B0604020202020204" pitchFamily="34" charset="0"/>
              <a:buNone/>
            </a:pPr>
            <a:r>
              <a:rPr lang="en-US" b="1" dirty="0"/>
              <a:t>Paperwork:</a:t>
            </a:r>
          </a:p>
          <a:p>
            <a:pPr marL="171450" indent="-171450">
              <a:buFont typeface="Arial" panose="020B0604020202020204" pitchFamily="34" charset="0"/>
              <a:buChar char="•"/>
            </a:pPr>
            <a:r>
              <a:rPr lang="en-US" b="0" dirty="0"/>
              <a:t>You should have a participant guide. This contains the content that we will be covering during this course as well as the activities we will be doing throughout the session.</a:t>
            </a:r>
          </a:p>
          <a:p>
            <a:pPr marL="171450" indent="-171450">
              <a:buFont typeface="Arial" panose="020B0604020202020204" pitchFamily="34" charset="0"/>
              <a:buChar char="•"/>
            </a:pPr>
            <a:r>
              <a:rPr lang="en-US" b="0" dirty="0"/>
              <a:t>There is a student information form at the back of the manual that you will complete and return to the facilitator at the end of the session. This required to receive a record of completion for the course.</a:t>
            </a:r>
          </a:p>
          <a:p>
            <a:endParaRPr lang="en-CA" b="0" dirty="0"/>
          </a:p>
        </p:txBody>
      </p:sp>
      <p:sp>
        <p:nvSpPr>
          <p:cNvPr id="4" name="Slide Number Placeholder 3"/>
          <p:cNvSpPr>
            <a:spLocks noGrp="1"/>
          </p:cNvSpPr>
          <p:nvPr>
            <p:ph type="sldNum" sz="quarter" idx="5"/>
          </p:nvPr>
        </p:nvSpPr>
        <p:spPr/>
        <p:txBody>
          <a:bodyPr/>
          <a:lstStyle/>
          <a:p>
            <a:fld id="{6376BA28-205E-461F-88EB-A15653A24AD8}" type="slidenum">
              <a:rPr lang="en-CA" smtClean="0"/>
              <a:t>3</a:t>
            </a:fld>
            <a:endParaRPr lang="en-CA"/>
          </a:p>
        </p:txBody>
      </p:sp>
    </p:spTree>
    <p:extLst>
      <p:ext uri="{BB962C8B-B14F-4D97-AF65-F5344CB8AC3E}">
        <p14:creationId xmlns:p14="http://schemas.microsoft.com/office/powerpoint/2010/main" val="5627075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key points of emergency management. </a:t>
            </a:r>
            <a:endParaRPr lang="en-CA" dirty="0"/>
          </a:p>
        </p:txBody>
      </p:sp>
      <p:sp>
        <p:nvSpPr>
          <p:cNvPr id="4" name="Slide Number Placeholder 3"/>
          <p:cNvSpPr>
            <a:spLocks noGrp="1"/>
          </p:cNvSpPr>
          <p:nvPr>
            <p:ph type="sldNum" sz="quarter" idx="5"/>
          </p:nvPr>
        </p:nvSpPr>
        <p:spPr/>
        <p:txBody>
          <a:bodyPr/>
          <a:lstStyle/>
          <a:p>
            <a:fld id="{6376BA28-205E-461F-88EB-A15653A24AD8}" type="slidenum">
              <a:rPr lang="en-CA" smtClean="0"/>
              <a:t>24</a:t>
            </a:fld>
            <a:endParaRPr lang="en-CA"/>
          </a:p>
        </p:txBody>
      </p:sp>
    </p:spTree>
    <p:extLst>
      <p:ext uri="{BB962C8B-B14F-4D97-AF65-F5344CB8AC3E}">
        <p14:creationId xmlns:p14="http://schemas.microsoft.com/office/powerpoint/2010/main" val="11521357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the role of an ESS director (ESSD).</a:t>
            </a:r>
            <a:endParaRPr lang="en-CA" dirty="0"/>
          </a:p>
        </p:txBody>
      </p:sp>
      <p:sp>
        <p:nvSpPr>
          <p:cNvPr id="4" name="Slide Number Placeholder 3"/>
          <p:cNvSpPr>
            <a:spLocks noGrp="1"/>
          </p:cNvSpPr>
          <p:nvPr>
            <p:ph type="sldNum" sz="quarter" idx="5"/>
          </p:nvPr>
        </p:nvSpPr>
        <p:spPr/>
        <p:txBody>
          <a:bodyPr/>
          <a:lstStyle/>
          <a:p>
            <a:fld id="{6376BA28-205E-461F-88EB-A15653A24AD8}" type="slidenum">
              <a:rPr lang="en-CA" smtClean="0"/>
              <a:t>25</a:t>
            </a:fld>
            <a:endParaRPr lang="en-CA"/>
          </a:p>
        </p:txBody>
      </p:sp>
    </p:spTree>
    <p:extLst>
      <p:ext uri="{BB962C8B-B14F-4D97-AF65-F5344CB8AC3E}">
        <p14:creationId xmlns:p14="http://schemas.microsoft.com/office/powerpoint/2010/main" val="27594602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the role of ESS in emergency management. </a:t>
            </a:r>
            <a:endParaRPr lang="en-CA" dirty="0"/>
          </a:p>
        </p:txBody>
      </p:sp>
      <p:sp>
        <p:nvSpPr>
          <p:cNvPr id="4" name="Slide Number Placeholder 3"/>
          <p:cNvSpPr>
            <a:spLocks noGrp="1"/>
          </p:cNvSpPr>
          <p:nvPr>
            <p:ph type="sldNum" sz="quarter" idx="5"/>
          </p:nvPr>
        </p:nvSpPr>
        <p:spPr/>
        <p:txBody>
          <a:bodyPr/>
          <a:lstStyle/>
          <a:p>
            <a:fld id="{6376BA28-205E-461F-88EB-A15653A24AD8}" type="slidenum">
              <a:rPr lang="en-CA" smtClean="0"/>
              <a:t>26</a:t>
            </a:fld>
            <a:endParaRPr lang="en-CA"/>
          </a:p>
        </p:txBody>
      </p:sp>
    </p:spTree>
    <p:extLst>
      <p:ext uri="{BB962C8B-B14F-4D97-AF65-F5344CB8AC3E}">
        <p14:creationId xmlns:p14="http://schemas.microsoft.com/office/powerpoint/2010/main" val="36196970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the role and responsibilities of local authorities in emergency management.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lnSpc>
                <a:spcPct val="120000"/>
              </a:lnSpc>
              <a:spcBef>
                <a:spcPts val="600"/>
              </a:spcBef>
              <a:spcAft>
                <a:spcPts val="300"/>
              </a:spcAft>
            </a:pPr>
            <a:r>
              <a:rPr lang="en-CA" sz="1800" dirty="0">
                <a:effectLst/>
                <a:latin typeface="Calibri" panose="020F0502020204030204" pitchFamily="34" charset="0"/>
                <a:ea typeface="Calibri" panose="020F0502020204030204" pitchFamily="34" charset="0"/>
                <a:cs typeface="Arial" panose="020B0604020202020204" pitchFamily="34" charset="0"/>
              </a:rPr>
              <a:t>Under the Emergency Program Act, Local Authorities in BC, including both municipalities and regional districts, are legislated to be responsible for planning for and responding to emergency events within their jurisdiction. This includes coordinating the provision of food, clothing, shelter, transportation and medical services for their residents. First Nations are supported in fulfilling this role through a service agreement between EMCR and </a:t>
            </a:r>
            <a:r>
              <a:rPr lang="en-CA" sz="1800" dirty="0">
                <a:solidFill>
                  <a:srgbClr val="30566D"/>
                </a:solidFill>
                <a:effectLst/>
                <a:latin typeface="Calibri" panose="020F0502020204030204" pitchFamily="34" charset="0"/>
                <a:ea typeface="Calibri" panose="020F0502020204030204" pitchFamily="34" charset="0"/>
                <a:cs typeface="Arial" panose="020B0604020202020204" pitchFamily="34" charset="0"/>
              </a:rPr>
              <a:t>Indigenous Services Canada (ISC).</a:t>
            </a:r>
          </a:p>
          <a:p>
            <a:pPr>
              <a:lnSpc>
                <a:spcPct val="120000"/>
              </a:lnSpc>
              <a:spcBef>
                <a:spcPts val="600"/>
              </a:spcBef>
              <a:spcAft>
                <a:spcPts val="300"/>
              </a:spcAft>
            </a:pPr>
            <a:endParaRPr lang="en-CA" sz="1800" dirty="0">
              <a:effectLst/>
              <a:latin typeface="Calibri" panose="020F0502020204030204" pitchFamily="34" charset="0"/>
              <a:ea typeface="Calibri" panose="020F0502020204030204" pitchFamily="34" charset="0"/>
              <a:cs typeface="Arial" panose="020B0604020202020204" pitchFamily="34" charset="0"/>
            </a:endParaRPr>
          </a:p>
          <a:p>
            <a:pPr>
              <a:lnSpc>
                <a:spcPct val="120000"/>
              </a:lnSpc>
              <a:spcBef>
                <a:spcPts val="600"/>
              </a:spcBef>
              <a:spcAft>
                <a:spcPts val="300"/>
              </a:spcAft>
            </a:pPr>
            <a:r>
              <a:rPr lang="en-CA" sz="1800" dirty="0">
                <a:effectLst/>
                <a:latin typeface="Calibri" panose="020F0502020204030204" pitchFamily="34" charset="0"/>
                <a:ea typeface="Calibri" panose="020F0502020204030204" pitchFamily="34" charset="0"/>
                <a:cs typeface="Arial" panose="020B0604020202020204" pitchFamily="34" charset="0"/>
              </a:rPr>
              <a:t>Non-Treaty First Nations communities in BC do not fall under the authority of the Emergency Program Act. Training opportunities and provincial support are available to all First Nations on the same basis as for local authorities. First Nations are encouraged to integrate planning, preparedness and response activities with neighbouring local authorities. Whenever the term local authority or community is used, it is intended to include First Nations, as well (Province of BC, 2015).</a:t>
            </a:r>
          </a:p>
          <a:p>
            <a:pPr>
              <a:lnSpc>
                <a:spcPct val="120000"/>
              </a:lnSpc>
              <a:spcBef>
                <a:spcPts val="600"/>
              </a:spcBef>
              <a:spcAft>
                <a:spcPts val="300"/>
              </a:spcAft>
            </a:pPr>
            <a:endParaRPr lang="en-CA" sz="1800" dirty="0">
              <a:effectLst/>
              <a:latin typeface="Calibri" panose="020F0502020204030204" pitchFamily="34" charset="0"/>
              <a:ea typeface="Calibri" panose="020F0502020204030204" pitchFamily="34" charset="0"/>
              <a:cs typeface="Arial" panose="020B0604020202020204" pitchFamily="34" charset="0"/>
            </a:endParaRPr>
          </a:p>
          <a:p>
            <a:pPr>
              <a:lnSpc>
                <a:spcPct val="120000"/>
              </a:lnSpc>
              <a:spcBef>
                <a:spcPts val="600"/>
              </a:spcBef>
              <a:spcAft>
                <a:spcPts val="300"/>
              </a:spcAft>
            </a:pPr>
            <a:r>
              <a:rPr lang="en-CA" sz="1800" dirty="0">
                <a:effectLst/>
                <a:latin typeface="Calibri" panose="020F0502020204030204" pitchFamily="34" charset="0"/>
                <a:ea typeface="Calibri" panose="020F0502020204030204" pitchFamily="34" charset="0"/>
                <a:cs typeface="Arial" panose="020B0604020202020204" pitchFamily="34" charset="0"/>
              </a:rPr>
              <a:t>The provincial and federal governments provide support to the local authorities.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5"/>
          </p:nvPr>
        </p:nvSpPr>
        <p:spPr/>
        <p:txBody>
          <a:bodyPr/>
          <a:lstStyle/>
          <a:p>
            <a:fld id="{6376BA28-205E-461F-88EB-A15653A24AD8}" type="slidenum">
              <a:rPr lang="en-CA" smtClean="0"/>
              <a:t>27</a:t>
            </a:fld>
            <a:endParaRPr lang="en-CA"/>
          </a:p>
        </p:txBody>
      </p:sp>
    </p:spTree>
    <p:extLst>
      <p:ext uri="{BB962C8B-B14F-4D97-AF65-F5344CB8AC3E}">
        <p14:creationId xmlns:p14="http://schemas.microsoft.com/office/powerpoint/2010/main" val="10536464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the role and responsibilities of the provincial government in emergency management.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lnSpc>
                <a:spcPct val="120000"/>
              </a:lnSpc>
              <a:spcBef>
                <a:spcPts val="600"/>
              </a:spcBef>
              <a:spcAft>
                <a:spcPts val="300"/>
              </a:spcAft>
            </a:pPr>
            <a:r>
              <a:rPr lang="en-CA" sz="1800" dirty="0">
                <a:effectLst/>
                <a:latin typeface="Calibri" panose="020F0502020204030204" pitchFamily="34" charset="0"/>
                <a:ea typeface="Calibri" panose="020F0502020204030204" pitchFamily="34" charset="0"/>
                <a:cs typeface="Arial" panose="020B0604020202020204" pitchFamily="34" charset="0"/>
              </a:rPr>
              <a:t>The provincial EM office (in BC, it’s EMCR) is responsible for:</a:t>
            </a:r>
          </a:p>
          <a:p>
            <a:pPr marL="342900" lvl="0" indent="-342900">
              <a:spcBef>
                <a:spcPts val="300"/>
              </a:spcBef>
              <a:spcAft>
                <a:spcPts val="300"/>
              </a:spcAft>
              <a:buFont typeface="Symbol" panose="05050102010706020507" pitchFamily="18" charset="2"/>
              <a:buChar char=""/>
            </a:pPr>
            <a:r>
              <a:rPr lang="en-CA" sz="1800" dirty="0">
                <a:effectLst/>
                <a:latin typeface="Calibri" panose="020F0502020204030204" pitchFamily="34" charset="0"/>
                <a:ea typeface="Calibri" panose="020F0502020204030204" pitchFamily="34" charset="0"/>
                <a:cs typeface="Arial" panose="020B0604020202020204" pitchFamily="34" charset="0"/>
              </a:rPr>
              <a:t>Managing a provincial emergency response</a:t>
            </a:r>
          </a:p>
          <a:p>
            <a:pPr marL="342900" lvl="0" indent="-342900">
              <a:spcBef>
                <a:spcPts val="300"/>
              </a:spcBef>
              <a:spcAft>
                <a:spcPts val="300"/>
              </a:spcAft>
              <a:buFont typeface="Symbol" panose="05050102010706020507" pitchFamily="18" charset="2"/>
              <a:buChar char=""/>
            </a:pPr>
            <a:r>
              <a:rPr lang="en-CA" sz="1800" dirty="0">
                <a:effectLst/>
                <a:latin typeface="Calibri" panose="020F0502020204030204" pitchFamily="34" charset="0"/>
                <a:ea typeface="Calibri" panose="020F0502020204030204" pitchFamily="34" charset="0"/>
                <a:cs typeface="Arial" panose="020B0604020202020204" pitchFamily="34" charset="0"/>
              </a:rPr>
              <a:t>Assisting First Nations Government and Local Authorities with planning for an emergency</a:t>
            </a:r>
          </a:p>
          <a:p>
            <a:pPr marL="342900" lvl="0" indent="-342900">
              <a:spcBef>
                <a:spcPts val="300"/>
              </a:spcBef>
              <a:spcAft>
                <a:spcPts val="300"/>
              </a:spcAft>
              <a:buFont typeface="Symbol" panose="05050102010706020507" pitchFamily="18" charset="2"/>
              <a:buChar char=""/>
            </a:pPr>
            <a:r>
              <a:rPr lang="en-CA" sz="1800" dirty="0">
                <a:effectLst/>
                <a:latin typeface="Calibri" panose="020F0502020204030204" pitchFamily="34" charset="0"/>
                <a:ea typeface="Calibri" panose="020F0502020204030204" pitchFamily="34" charset="0"/>
                <a:cs typeface="Arial" panose="020B0604020202020204" pitchFamily="34" charset="0"/>
              </a:rPr>
              <a:t>Supporting volunteers through an (EMCR) Task Number, to ensure that they are eligible for worker’s compensation and liability insurance when they are involved in an ESS response or engaged in approved training</a:t>
            </a:r>
          </a:p>
          <a:p>
            <a:pPr>
              <a:lnSpc>
                <a:spcPct val="120000"/>
              </a:lnSpc>
              <a:spcBef>
                <a:spcPts val="600"/>
              </a:spcBef>
              <a:spcAft>
                <a:spcPts val="300"/>
              </a:spcAft>
            </a:pPr>
            <a:r>
              <a:rPr lang="en-CA" sz="1800" dirty="0">
                <a:effectLst/>
                <a:latin typeface="Calibri" panose="020F0502020204030204" pitchFamily="34" charset="0"/>
                <a:ea typeface="Calibri" panose="020F0502020204030204" pitchFamily="34" charset="0"/>
                <a:cs typeface="Arial" panose="020B0604020202020204" pitchFamily="34" charset="0"/>
              </a:rPr>
              <a:t>The provincial ESS office:</a:t>
            </a:r>
          </a:p>
          <a:p>
            <a:pPr marL="342900" lvl="0" indent="-342900">
              <a:spcBef>
                <a:spcPts val="300"/>
              </a:spcBef>
              <a:spcAft>
                <a:spcPts val="300"/>
              </a:spcAft>
              <a:buFont typeface="Symbol" panose="05050102010706020507" pitchFamily="18" charset="2"/>
              <a:buChar char=""/>
            </a:pPr>
            <a:r>
              <a:rPr lang="en-CA" sz="1800" dirty="0">
                <a:effectLst/>
                <a:latin typeface="Calibri" panose="020F0502020204030204" pitchFamily="34" charset="0"/>
                <a:ea typeface="Calibri" panose="020F0502020204030204" pitchFamily="34" charset="0"/>
                <a:cs typeface="Arial" panose="020B0604020202020204" pitchFamily="34" charset="0"/>
              </a:rPr>
              <a:t>Provides overall leadership and coordination of ESS</a:t>
            </a:r>
          </a:p>
          <a:p>
            <a:pPr marL="342900" lvl="0" indent="-342900">
              <a:spcBef>
                <a:spcPts val="300"/>
              </a:spcBef>
              <a:spcAft>
                <a:spcPts val="300"/>
              </a:spcAft>
              <a:buFont typeface="Symbol" panose="05050102010706020507" pitchFamily="18" charset="2"/>
              <a:buChar char=""/>
            </a:pPr>
            <a:r>
              <a:rPr lang="en-CA" sz="1800" dirty="0">
                <a:effectLst/>
                <a:latin typeface="Calibri" panose="020F0502020204030204" pitchFamily="34" charset="0"/>
                <a:ea typeface="Calibri" panose="020F0502020204030204" pitchFamily="34" charset="0"/>
                <a:cs typeface="Arial" panose="020B0604020202020204" pitchFamily="34" charset="0"/>
              </a:rPr>
              <a:t>Develops policies and procedures for use by ESS teams</a:t>
            </a:r>
          </a:p>
          <a:p>
            <a:pPr marL="342900" lvl="0" indent="-342900">
              <a:spcBef>
                <a:spcPts val="300"/>
              </a:spcBef>
              <a:spcAft>
                <a:spcPts val="300"/>
              </a:spcAft>
              <a:buFont typeface="Symbol" panose="05050102010706020507" pitchFamily="18" charset="2"/>
              <a:buChar char=""/>
            </a:pPr>
            <a:r>
              <a:rPr lang="en-CA" sz="1800" dirty="0">
                <a:effectLst/>
                <a:latin typeface="Calibri" panose="020F0502020204030204" pitchFamily="34" charset="0"/>
                <a:ea typeface="Calibri" panose="020F0502020204030204" pitchFamily="34" charset="0"/>
                <a:cs typeface="Arial" panose="020B0604020202020204" pitchFamily="34" charset="0"/>
              </a:rPr>
              <a:t>Supports communities in building capacity and planning for and operating ESS</a:t>
            </a:r>
          </a:p>
          <a:p>
            <a:pPr marL="342900" lvl="0" indent="-342900">
              <a:spcBef>
                <a:spcPts val="300"/>
              </a:spcBef>
              <a:spcAft>
                <a:spcPts val="300"/>
              </a:spcAft>
              <a:buFont typeface="Symbol" panose="05050102010706020507" pitchFamily="18" charset="2"/>
              <a:buChar char=""/>
            </a:pPr>
            <a:r>
              <a:rPr lang="en-CA" sz="1800" dirty="0">
                <a:effectLst/>
                <a:latin typeface="Calibri" panose="020F0502020204030204" pitchFamily="34" charset="0"/>
                <a:ea typeface="Calibri" panose="020F0502020204030204" pitchFamily="34" charset="0"/>
                <a:cs typeface="Arial" panose="020B0604020202020204" pitchFamily="34" charset="0"/>
              </a:rPr>
              <a:t>Funds training for volunteers and First Nations and Local Authority staff</a:t>
            </a:r>
          </a:p>
          <a:p>
            <a:pPr marL="342900" lvl="0" indent="-342900">
              <a:spcBef>
                <a:spcPts val="300"/>
              </a:spcBef>
              <a:spcAft>
                <a:spcPts val="300"/>
              </a:spcAft>
              <a:buFont typeface="Symbol" panose="05050102010706020507" pitchFamily="18" charset="2"/>
              <a:buChar char=""/>
            </a:pPr>
            <a:r>
              <a:rPr lang="en-CA" sz="1800" dirty="0">
                <a:effectLst/>
                <a:latin typeface="Calibri" panose="020F0502020204030204" pitchFamily="34" charset="0"/>
                <a:ea typeface="Calibri" panose="020F0502020204030204" pitchFamily="34" charset="0"/>
                <a:cs typeface="Arial" panose="020B0604020202020204" pitchFamily="34" charset="0"/>
              </a:rPr>
              <a:t>Liaises with local governments, provincial ministries, federal government departments, non-government organizations and other key emergency management stakeholders</a:t>
            </a:r>
          </a:p>
          <a:p>
            <a:pPr marL="342900" lvl="0" indent="-342900">
              <a:spcBef>
                <a:spcPts val="300"/>
              </a:spcBef>
              <a:spcAft>
                <a:spcPts val="300"/>
              </a:spcAft>
              <a:buFont typeface="Symbol" panose="05050102010706020507" pitchFamily="18" charset="2"/>
              <a:buChar char=""/>
            </a:pPr>
            <a:r>
              <a:rPr lang="en-CA" sz="1800" dirty="0">
                <a:effectLst/>
                <a:latin typeface="Calibri" panose="020F0502020204030204" pitchFamily="34" charset="0"/>
                <a:ea typeface="Calibri" panose="020F0502020204030204" pitchFamily="34" charset="0"/>
                <a:cs typeface="Arial" panose="020B0604020202020204" pitchFamily="34" charset="0"/>
              </a:rPr>
              <a:t>Provides responder support</a:t>
            </a:r>
          </a:p>
          <a:p>
            <a:pPr marL="342900" lvl="0" indent="-342900">
              <a:spcBef>
                <a:spcPts val="300"/>
              </a:spcBef>
              <a:spcAft>
                <a:spcPts val="300"/>
              </a:spcAft>
              <a:buFont typeface="Symbol" panose="05050102010706020507" pitchFamily="18" charset="2"/>
              <a:buChar char=""/>
            </a:pPr>
            <a:r>
              <a:rPr lang="en-CA" sz="1800" dirty="0">
                <a:effectLst/>
                <a:latin typeface="Calibri" panose="020F0502020204030204" pitchFamily="34" charset="0"/>
                <a:ea typeface="Calibri" panose="020F0502020204030204" pitchFamily="34" charset="0"/>
                <a:cs typeface="Arial" panose="020B0604020202020204" pitchFamily="34" charset="0"/>
              </a:rPr>
              <a:t>Supports local and regional level ESS responses to disasters and emergencies</a:t>
            </a:r>
          </a:p>
          <a:p>
            <a:pPr marL="342900" lvl="0" indent="-342900">
              <a:spcBef>
                <a:spcPts val="300"/>
              </a:spcBef>
              <a:spcAft>
                <a:spcPts val="300"/>
              </a:spcAft>
              <a:buFont typeface="Symbol" panose="05050102010706020507" pitchFamily="18" charset="2"/>
              <a:buChar char=""/>
            </a:pPr>
            <a:r>
              <a:rPr lang="en-CA" sz="1800" dirty="0">
                <a:effectLst/>
                <a:latin typeface="Calibri" panose="020F0502020204030204" pitchFamily="34" charset="0"/>
                <a:ea typeface="Calibri" panose="020F0502020204030204" pitchFamily="34" charset="0"/>
                <a:cs typeface="Arial" panose="020B0604020202020204" pitchFamily="34" charset="0"/>
              </a:rPr>
              <a:t>Manages provincial level ESS responses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endParaRPr lang="en-CA" dirty="0"/>
          </a:p>
        </p:txBody>
      </p:sp>
      <p:sp>
        <p:nvSpPr>
          <p:cNvPr id="4" name="Slide Number Placeholder 3"/>
          <p:cNvSpPr>
            <a:spLocks noGrp="1"/>
          </p:cNvSpPr>
          <p:nvPr>
            <p:ph type="sldNum" sz="quarter" idx="5"/>
          </p:nvPr>
        </p:nvSpPr>
        <p:spPr/>
        <p:txBody>
          <a:bodyPr/>
          <a:lstStyle/>
          <a:p>
            <a:fld id="{6376BA28-205E-461F-88EB-A15653A24AD8}" type="slidenum">
              <a:rPr lang="en-CA" smtClean="0"/>
              <a:t>28</a:t>
            </a:fld>
            <a:endParaRPr lang="en-CA"/>
          </a:p>
        </p:txBody>
      </p:sp>
    </p:spTree>
    <p:extLst>
      <p:ext uri="{BB962C8B-B14F-4D97-AF65-F5344CB8AC3E}">
        <p14:creationId xmlns:p14="http://schemas.microsoft.com/office/powerpoint/2010/main" val="2719169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the BCEMS.</a:t>
            </a:r>
          </a:p>
          <a:p>
            <a:pPr>
              <a:lnSpc>
                <a:spcPct val="120000"/>
              </a:lnSpc>
              <a:spcBef>
                <a:spcPts val="600"/>
              </a:spcBef>
              <a:spcAft>
                <a:spcPts val="300"/>
              </a:spcAft>
            </a:pPr>
            <a:r>
              <a:rPr lang="en-CA" sz="1800" dirty="0">
                <a:effectLst/>
                <a:latin typeface="Calibri" panose="020F0502020204030204" pitchFamily="34" charset="0"/>
                <a:ea typeface="Calibri" panose="020F0502020204030204" pitchFamily="34" charset="0"/>
                <a:cs typeface="Arial" panose="020B0604020202020204" pitchFamily="34" charset="0"/>
              </a:rPr>
              <a:t>Emergency management systems ensure a coordinated and organized response and recovery to all emergency events, when used by all agencies involved in the response and recovery. In BC, it is called the British Columbia Emergency Management System (BCEMS).</a:t>
            </a:r>
          </a:p>
          <a:p>
            <a:pPr>
              <a:lnSpc>
                <a:spcPct val="120000"/>
              </a:lnSpc>
              <a:spcBef>
                <a:spcPts val="600"/>
              </a:spcBef>
              <a:spcAft>
                <a:spcPts val="300"/>
              </a:spcAft>
            </a:pPr>
            <a:endParaRPr lang="en-CA" sz="1800" dirty="0">
              <a:effectLst/>
              <a:latin typeface="Calibri" panose="020F0502020204030204" pitchFamily="34" charset="0"/>
              <a:ea typeface="Calibri" panose="020F0502020204030204" pitchFamily="34" charset="0"/>
              <a:cs typeface="Arial" panose="020B0604020202020204" pitchFamily="34" charset="0"/>
            </a:endParaRPr>
          </a:p>
          <a:p>
            <a:pPr>
              <a:lnSpc>
                <a:spcPct val="120000"/>
              </a:lnSpc>
              <a:spcBef>
                <a:spcPts val="600"/>
              </a:spcBef>
              <a:spcAft>
                <a:spcPts val="300"/>
              </a:spcAft>
            </a:pPr>
            <a:r>
              <a:rPr lang="en-CA" sz="1800" dirty="0">
                <a:effectLst/>
                <a:latin typeface="Calibri" panose="020F0502020204030204" pitchFamily="34" charset="0"/>
                <a:ea typeface="Calibri" panose="020F0502020204030204" pitchFamily="34" charset="0"/>
                <a:cs typeface="Arial" panose="020B0604020202020204" pitchFamily="34" charset="0"/>
              </a:rPr>
              <a:t>In BC, under the Emergency Program Management Regulation, Local Authorities must make provisions for the delivery of ESS. The provincial EM office (in BC, it’s EMCR) provides support to First Nations Government and Local Authorities and their ESS teams by providing training and consultation in developing their plans.</a:t>
            </a:r>
          </a:p>
          <a:p>
            <a:endParaRPr lang="en-CA" dirty="0"/>
          </a:p>
        </p:txBody>
      </p:sp>
      <p:sp>
        <p:nvSpPr>
          <p:cNvPr id="4" name="Slide Number Placeholder 3"/>
          <p:cNvSpPr>
            <a:spLocks noGrp="1"/>
          </p:cNvSpPr>
          <p:nvPr>
            <p:ph type="sldNum" sz="quarter" idx="5"/>
          </p:nvPr>
        </p:nvSpPr>
        <p:spPr/>
        <p:txBody>
          <a:bodyPr/>
          <a:lstStyle/>
          <a:p>
            <a:fld id="{6376BA28-205E-461F-88EB-A15653A24AD8}" type="slidenum">
              <a:rPr lang="en-CA" smtClean="0"/>
              <a:t>29</a:t>
            </a:fld>
            <a:endParaRPr lang="en-CA"/>
          </a:p>
        </p:txBody>
      </p:sp>
    </p:spTree>
    <p:extLst>
      <p:ext uri="{BB962C8B-B14F-4D97-AF65-F5344CB8AC3E}">
        <p14:creationId xmlns:p14="http://schemas.microsoft.com/office/powerpoint/2010/main" val="36455121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Activity Objective: </a:t>
            </a:r>
            <a:r>
              <a:rPr lang="en-US" i="1" dirty="0"/>
              <a:t>For participants to work together and increase understanding of Emergency Management Systems.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 Small Groups  (10-15 minutes)</a:t>
            </a:r>
          </a:p>
          <a:p>
            <a:pPr marL="0" indent="0">
              <a:buFont typeface="Arial" panose="020B0604020202020204" pitchFamily="34" charset="0"/>
              <a:buNone/>
            </a:pPr>
            <a:r>
              <a:rPr lang="en-US" b="0" dirty="0"/>
              <a:t>Work together to answer the questions about emergency management systems in the participant guide. </a:t>
            </a:r>
            <a:endParaRPr lang="en-CA" b="0" dirty="0"/>
          </a:p>
          <a:p>
            <a:endParaRPr lang="en-CA" b="1" dirty="0"/>
          </a:p>
          <a:p>
            <a:r>
              <a:rPr lang="en-CA" b="1" dirty="0"/>
              <a:t>Debrief (5 minutes)</a:t>
            </a:r>
          </a:p>
          <a:p>
            <a:r>
              <a:rPr lang="en-CA" b="0" i="0" dirty="0"/>
              <a:t>Take up the questions with the participants. </a:t>
            </a:r>
          </a:p>
          <a:p>
            <a:endParaRPr lang="en-CA" dirty="0"/>
          </a:p>
        </p:txBody>
      </p:sp>
      <p:sp>
        <p:nvSpPr>
          <p:cNvPr id="4" name="Slide Number Placeholder 3"/>
          <p:cNvSpPr>
            <a:spLocks noGrp="1"/>
          </p:cNvSpPr>
          <p:nvPr>
            <p:ph type="sldNum" sz="quarter" idx="5"/>
          </p:nvPr>
        </p:nvSpPr>
        <p:spPr/>
        <p:txBody>
          <a:bodyPr/>
          <a:lstStyle/>
          <a:p>
            <a:fld id="{6376BA28-205E-461F-88EB-A15653A24AD8}" type="slidenum">
              <a:rPr lang="en-CA" smtClean="0"/>
              <a:t>30</a:t>
            </a:fld>
            <a:endParaRPr lang="en-CA"/>
          </a:p>
        </p:txBody>
      </p:sp>
    </p:spTree>
    <p:extLst>
      <p:ext uri="{BB962C8B-B14F-4D97-AF65-F5344CB8AC3E}">
        <p14:creationId xmlns:p14="http://schemas.microsoft.com/office/powerpoint/2010/main" val="16168326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ICS guiding principles of ESS, include examples relevant to this team.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Calibri" panose="020F0502020204030204" pitchFamily="34" charset="0"/>
                <a:ea typeface="Calibri" panose="020F0502020204030204" pitchFamily="34" charset="0"/>
                <a:cs typeface="Arial" panose="020B0604020202020204" pitchFamily="34" charset="0"/>
              </a:rPr>
              <a:t>A common emergency response model will allow for agencies to work together more effectively during a response. The </a:t>
            </a:r>
            <a:r>
              <a:rPr lang="en-CA" sz="18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I</a:t>
            </a:r>
            <a:r>
              <a:rPr lang="en-CA" sz="1800" dirty="0">
                <a:effectLst/>
                <a:latin typeface="Calibri" panose="020F0502020204030204" pitchFamily="34" charset="0"/>
                <a:ea typeface="Calibri" panose="020F0502020204030204" pitchFamily="34" charset="0"/>
                <a:cs typeface="Arial" panose="020B0604020202020204" pitchFamily="34" charset="0"/>
              </a:rPr>
              <a:t>ncident </a:t>
            </a:r>
            <a:r>
              <a:rPr lang="en-CA" sz="18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C</a:t>
            </a:r>
            <a:r>
              <a:rPr lang="en-CA" sz="1800" dirty="0">
                <a:effectLst/>
                <a:latin typeface="Calibri" panose="020F0502020204030204" pitchFamily="34" charset="0"/>
                <a:ea typeface="Calibri" panose="020F0502020204030204" pitchFamily="34" charset="0"/>
                <a:cs typeface="Arial" panose="020B0604020202020204" pitchFamily="34" charset="0"/>
              </a:rPr>
              <a:t>ommand </a:t>
            </a:r>
            <a:r>
              <a:rPr lang="en-CA" sz="18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S</a:t>
            </a:r>
            <a:r>
              <a:rPr lang="en-CA" sz="1800" dirty="0">
                <a:effectLst/>
                <a:latin typeface="Calibri" panose="020F0502020204030204" pitchFamily="34" charset="0"/>
                <a:ea typeface="Calibri" panose="020F0502020204030204" pitchFamily="34" charset="0"/>
                <a:cs typeface="Arial" panose="020B0604020202020204" pitchFamily="34" charset="0"/>
              </a:rPr>
              <a:t>ystem (ICS), which was originally developed as a fire response management system in the United States, has been adopted by many jurisdictions and response agencies in North America as their incident site response model.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effectLst/>
              <a:latin typeface="Calibri" panose="020F0502020204030204" pitchFamily="34" charset="0"/>
              <a:ea typeface="Calibri" panose="020F0502020204030204" pitchFamily="34" charset="0"/>
              <a:cs typeface="Arial" panose="020B0604020202020204" pitchFamily="34" charset="0"/>
            </a:endParaRPr>
          </a:p>
          <a:p>
            <a:pPr>
              <a:lnSpc>
                <a:spcPct val="120000"/>
              </a:lnSpc>
              <a:spcBef>
                <a:spcPts val="600"/>
              </a:spcBef>
              <a:spcAft>
                <a:spcPts val="300"/>
              </a:spcAft>
            </a:pPr>
            <a:r>
              <a:rPr lang="en-US" sz="1800" dirty="0">
                <a:effectLst/>
                <a:latin typeface="Calibri" panose="020F0502020204030204" pitchFamily="34" charset="0"/>
                <a:ea typeface="Calibri" panose="020F0502020204030204" pitchFamily="34" charset="0"/>
                <a:cs typeface="Arial" panose="020B0604020202020204" pitchFamily="34" charset="0"/>
              </a:rPr>
              <a:t>The material in this course reflects these principles and practices as they apply to ESS. Using the twelve principles set out in the JIBC’s ICS Level 100 (2015), the following indicates the application of ICS principles at the ESS site level.</a:t>
            </a:r>
            <a:endParaRPr lang="en-CA" sz="1800" dirty="0">
              <a:effectLst/>
              <a:latin typeface="Calibri" panose="020F0502020204030204" pitchFamily="34" charset="0"/>
              <a:ea typeface="Calibri" panose="020F0502020204030204" pitchFamily="34" charset="0"/>
              <a:cs typeface="Arial" panose="020B0604020202020204" pitchFamily="34" charset="0"/>
            </a:endParaRPr>
          </a:p>
          <a:p>
            <a:pPr marL="457200">
              <a:spcBef>
                <a:spcPts val="1200"/>
              </a:spcBef>
              <a:spcAft>
                <a:spcPts val="600"/>
              </a:spcAf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1. Five Primary Management Functions</a:t>
            </a:r>
            <a:endParaRPr lang="en-CA" sz="1800" b="1"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20000"/>
              </a:lnSpc>
              <a:spcBef>
                <a:spcPts val="600"/>
              </a:spcBef>
              <a:spcAft>
                <a:spcPts val="300"/>
              </a:spcAft>
            </a:pPr>
            <a:r>
              <a:rPr lang="en-US" sz="1800" dirty="0">
                <a:effectLst/>
                <a:latin typeface="Calibri" panose="020F0502020204030204" pitchFamily="34" charset="0"/>
                <a:ea typeface="Calibri" panose="020F0502020204030204" pitchFamily="34" charset="0"/>
                <a:cs typeface="Arial" panose="020B0604020202020204" pitchFamily="34" charset="0"/>
              </a:rPr>
              <a:t>The ESS response structure is organized into the five primary management functions of Management, Operations, Planning, Logistics, and Finance, as shown in the following figure. </a:t>
            </a:r>
          </a:p>
          <a:p>
            <a:pPr marL="457200">
              <a:spcBef>
                <a:spcPts val="1200"/>
              </a:spcBef>
              <a:spcAft>
                <a:spcPts val="600"/>
              </a:spcAf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2. Establishing and Transferring of Command</a:t>
            </a:r>
            <a:endParaRPr lang="en-CA" sz="1800" b="1"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20000"/>
              </a:lnSpc>
              <a:spcBef>
                <a:spcPts val="600"/>
              </a:spcBef>
              <a:spcAft>
                <a:spcPts val="300"/>
              </a:spcAft>
            </a:pPr>
            <a:r>
              <a:rPr lang="en-US" sz="1800" dirty="0">
                <a:effectLst/>
                <a:latin typeface="Calibri" panose="020F0502020204030204" pitchFamily="34" charset="0"/>
                <a:ea typeface="Calibri" panose="020F0502020204030204" pitchFamily="34" charset="0"/>
                <a:cs typeface="Arial" panose="020B0604020202020204" pitchFamily="34" charset="0"/>
              </a:rPr>
              <a:t>The first, trained or most qualified responder from the ESS team who arrives on site establishes initial command until they are relieved or command is transferred. The reception </a:t>
            </a:r>
            <a:r>
              <a:rPr lang="en-US" sz="1800" dirty="0" err="1">
                <a:effectLst/>
                <a:latin typeface="Calibri" panose="020F0502020204030204" pitchFamily="34" charset="0"/>
                <a:ea typeface="Calibri" panose="020F0502020204030204" pitchFamily="34" charset="0"/>
                <a:cs typeface="Arial" panose="020B0604020202020204" pitchFamily="34" charset="0"/>
              </a:rPr>
              <a:t>centre</a:t>
            </a:r>
            <a:r>
              <a:rPr lang="en-US" sz="1800" dirty="0">
                <a:effectLst/>
                <a:latin typeface="Calibri" panose="020F0502020204030204" pitchFamily="34" charset="0"/>
                <a:ea typeface="Calibri" panose="020F0502020204030204" pitchFamily="34" charset="0"/>
                <a:cs typeface="Arial" panose="020B0604020202020204" pitchFamily="34" charset="0"/>
              </a:rPr>
              <a:t> (RC) or group lodging (GL) should have a list of pre-identified individuals available to fill the role of RC or GL Manager. Please see ESS Sites in the following pages for a description of RCs and GLs.</a:t>
            </a:r>
            <a:endParaRPr lang="en-CA" sz="1800" dirty="0">
              <a:effectLst/>
              <a:latin typeface="Calibri" panose="020F0502020204030204" pitchFamily="34" charset="0"/>
              <a:ea typeface="Calibri" panose="020F0502020204030204" pitchFamily="34" charset="0"/>
              <a:cs typeface="Arial" panose="020B0604020202020204" pitchFamily="34" charset="0"/>
            </a:endParaRPr>
          </a:p>
          <a:p>
            <a:pPr marL="457200">
              <a:spcBef>
                <a:spcPts val="1200"/>
              </a:spcBef>
              <a:spcAft>
                <a:spcPts val="600"/>
              </a:spcAf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3. Single and Unified Command</a:t>
            </a:r>
            <a:endParaRPr lang="en-CA" sz="1800" b="1"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20000"/>
              </a:lnSpc>
              <a:spcBef>
                <a:spcPts val="600"/>
              </a:spcBef>
              <a:spcAft>
                <a:spcPts val="300"/>
              </a:spcAft>
            </a:pPr>
            <a:r>
              <a:rPr lang="en-US" sz="1800" dirty="0">
                <a:effectLst/>
                <a:latin typeface="Calibri" panose="020F0502020204030204" pitchFamily="34" charset="0"/>
                <a:ea typeface="Calibri" panose="020F0502020204030204" pitchFamily="34" charset="0"/>
                <a:cs typeface="Arial" panose="020B0604020202020204" pitchFamily="34" charset="0"/>
              </a:rPr>
              <a:t>An ESS response is generally a single command as it is generally run by one agency, the local authority.</a:t>
            </a:r>
            <a:endParaRPr lang="en-CA" sz="1800" dirty="0">
              <a:effectLst/>
              <a:latin typeface="Calibri" panose="020F0502020204030204" pitchFamily="34" charset="0"/>
              <a:ea typeface="Calibri" panose="020F0502020204030204" pitchFamily="34" charset="0"/>
              <a:cs typeface="Arial" panose="020B0604020202020204" pitchFamily="34" charset="0"/>
            </a:endParaRPr>
          </a:p>
          <a:p>
            <a:pPr marL="457200">
              <a:spcBef>
                <a:spcPts val="1200"/>
              </a:spcBef>
              <a:spcAft>
                <a:spcPts val="600"/>
              </a:spcAf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4. Management by Objectives</a:t>
            </a:r>
            <a:endParaRPr lang="en-CA" sz="1800" b="1"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20000"/>
              </a:lnSpc>
              <a:spcBef>
                <a:spcPts val="600"/>
              </a:spcBef>
              <a:spcAft>
                <a:spcPts val="300"/>
              </a:spcAft>
            </a:pPr>
            <a:r>
              <a:rPr lang="en-US" sz="1800" dirty="0">
                <a:effectLst/>
                <a:latin typeface="Calibri" panose="020F0502020204030204" pitchFamily="34" charset="0"/>
                <a:ea typeface="Calibri" panose="020F0502020204030204" pitchFamily="34" charset="0"/>
                <a:cs typeface="Arial" panose="020B0604020202020204" pitchFamily="34" charset="0"/>
              </a:rPr>
              <a:t>Management by objectives is a systematic and organized approach that focuses on achieving goals and objectives for the best possible results from available resources. </a:t>
            </a:r>
            <a:endParaRPr lang="en-CA" sz="1800" dirty="0">
              <a:effectLst/>
              <a:latin typeface="Calibri" panose="020F0502020204030204" pitchFamily="34" charset="0"/>
              <a:ea typeface="Calibri" panose="020F0502020204030204" pitchFamily="34" charset="0"/>
              <a:cs typeface="Arial" panose="020B0604020202020204" pitchFamily="34" charset="0"/>
            </a:endParaRPr>
          </a:p>
          <a:p>
            <a:pPr>
              <a:lnSpc>
                <a:spcPct val="120000"/>
              </a:lnSpc>
              <a:spcBef>
                <a:spcPts val="600"/>
              </a:spcBef>
              <a:spcAft>
                <a:spcPts val="300"/>
              </a:spcAft>
            </a:pPr>
            <a:r>
              <a:rPr lang="en-US" sz="1800" dirty="0">
                <a:effectLst/>
                <a:latin typeface="Calibri" panose="020F0502020204030204" pitchFamily="34" charset="0"/>
                <a:ea typeface="Calibri" panose="020F0502020204030204" pitchFamily="34" charset="0"/>
                <a:cs typeface="Arial" panose="020B0604020202020204" pitchFamily="34" charset="0"/>
              </a:rPr>
              <a:t>The management team establishes objectives and tactical direction to manage and coordinate activities at the site, reception </a:t>
            </a:r>
            <a:r>
              <a:rPr lang="en-US" sz="1800" dirty="0" err="1">
                <a:effectLst/>
                <a:latin typeface="Calibri" panose="020F0502020204030204" pitchFamily="34" charset="0"/>
                <a:ea typeface="Calibri" panose="020F0502020204030204" pitchFamily="34" charset="0"/>
                <a:cs typeface="Arial" panose="020B0604020202020204" pitchFamily="34" charset="0"/>
              </a:rPr>
              <a:t>centre</a:t>
            </a:r>
            <a:r>
              <a:rPr lang="en-US" sz="1800" dirty="0">
                <a:effectLst/>
                <a:latin typeface="Calibri" panose="020F0502020204030204" pitchFamily="34" charset="0"/>
                <a:ea typeface="Calibri" panose="020F0502020204030204" pitchFamily="34" charset="0"/>
                <a:cs typeface="Arial" panose="020B0604020202020204" pitchFamily="34" charset="0"/>
              </a:rPr>
              <a:t> (RC) or group lodging (GL).</a:t>
            </a:r>
            <a:endParaRPr lang="en-CA" sz="1800" dirty="0">
              <a:effectLst/>
              <a:latin typeface="Calibri" panose="020F0502020204030204" pitchFamily="34" charset="0"/>
              <a:ea typeface="Calibri" panose="020F0502020204030204" pitchFamily="34" charset="0"/>
              <a:cs typeface="Arial" panose="020B0604020202020204" pitchFamily="34" charset="0"/>
            </a:endParaRPr>
          </a:p>
          <a:p>
            <a:pPr marL="457200">
              <a:spcBef>
                <a:spcPts val="1200"/>
              </a:spcBef>
              <a:spcAft>
                <a:spcPts val="600"/>
              </a:spcAf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5. Incident Action Planning</a:t>
            </a:r>
            <a:endParaRPr lang="en-CA" sz="1800" b="1"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20000"/>
              </a:lnSpc>
              <a:spcBef>
                <a:spcPts val="600"/>
              </a:spcBef>
              <a:spcAft>
                <a:spcPts val="300"/>
              </a:spcAft>
            </a:pPr>
            <a:r>
              <a:rPr lang="en-US" sz="1800" dirty="0">
                <a:effectLst/>
                <a:latin typeface="Calibri" panose="020F0502020204030204" pitchFamily="34" charset="0"/>
                <a:ea typeface="Calibri" panose="020F0502020204030204" pitchFamily="34" charset="0"/>
                <a:cs typeface="Arial" panose="020B0604020202020204" pitchFamily="34" charset="0"/>
              </a:rPr>
              <a:t>The incident action plan (IAP) is an oral or written plan that communicates the overall incident objectives for a specific period of time known as an operational period. </a:t>
            </a:r>
            <a:endParaRPr lang="en-CA" sz="1800" dirty="0">
              <a:effectLst/>
              <a:latin typeface="Calibri" panose="020F0502020204030204" pitchFamily="34" charset="0"/>
              <a:ea typeface="Calibri" panose="020F0502020204030204" pitchFamily="34" charset="0"/>
              <a:cs typeface="Arial" panose="020B0604020202020204" pitchFamily="34" charset="0"/>
            </a:endParaRPr>
          </a:p>
          <a:p>
            <a:pPr fontAlgn="ctr">
              <a:lnSpc>
                <a:spcPts val="1400"/>
              </a:lnSpc>
              <a:spcBef>
                <a:spcPts val="900"/>
              </a:spcBef>
              <a:spcAft>
                <a:spcPts val="300"/>
              </a:spcAft>
            </a:pP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Operational Period</a:t>
            </a:r>
            <a:endParaRPr lang="en-CA" sz="1800" dirty="0">
              <a:effectLst/>
              <a:latin typeface="Calibri" panose="020F0502020204030204" pitchFamily="34" charset="0"/>
              <a:ea typeface="Calibri" panose="020F0502020204030204" pitchFamily="34" charset="0"/>
              <a:cs typeface="Arial" panose="020B0604020202020204" pitchFamily="34" charset="0"/>
            </a:endParaRPr>
          </a:p>
          <a:p>
            <a:pPr>
              <a:lnSpc>
                <a:spcPct val="120000"/>
              </a:lnSpc>
              <a:spcBef>
                <a:spcPts val="600"/>
              </a:spcBef>
              <a:spcAft>
                <a:spcPts val="300"/>
              </a:spcAft>
            </a:pPr>
            <a:r>
              <a:rPr lang="en-US" sz="1800" dirty="0">
                <a:effectLst/>
                <a:latin typeface="Calibri" panose="020F0502020204030204" pitchFamily="34" charset="0"/>
                <a:ea typeface="Calibri" panose="020F0502020204030204" pitchFamily="34" charset="0"/>
                <a:cs typeface="Arial" panose="020B0604020202020204" pitchFamily="34" charset="0"/>
              </a:rPr>
              <a:t>An operational period is the length of time set by Management to achieve a given set of objectives. The operational period may vary in length and will be determined largely by the needs of the emergency situation, which can change over time. In a smaller incident, it is not unusual to have two- or four-hour long operational periods. It is common to have twelve-hour operational periods for many larger incidents; however they should be no longer than 24 hours.</a:t>
            </a:r>
            <a:endParaRPr lang="en-CA" sz="1800" dirty="0">
              <a:effectLst/>
              <a:latin typeface="Calibri" panose="020F0502020204030204" pitchFamily="34" charset="0"/>
              <a:ea typeface="Calibri" panose="020F0502020204030204" pitchFamily="34" charset="0"/>
              <a:cs typeface="Arial" panose="020B0604020202020204" pitchFamily="34" charset="0"/>
            </a:endParaRPr>
          </a:p>
          <a:p>
            <a:pPr marL="457200">
              <a:spcBef>
                <a:spcPts val="1200"/>
              </a:spcBef>
              <a:spcAft>
                <a:spcPts val="600"/>
              </a:spcAf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6. Comprehensive Resource Management</a:t>
            </a:r>
            <a:endParaRPr lang="en-CA" sz="1800" b="1"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20000"/>
              </a:lnSpc>
              <a:spcBef>
                <a:spcPts val="600"/>
              </a:spcBef>
              <a:spcAft>
                <a:spcPts val="300"/>
              </a:spcAft>
            </a:pPr>
            <a:r>
              <a:rPr lang="en-US" sz="1800" dirty="0">
                <a:effectLst/>
                <a:latin typeface="Calibri" panose="020F0502020204030204" pitchFamily="34" charset="0"/>
                <a:ea typeface="Calibri" panose="020F0502020204030204" pitchFamily="34" charset="0"/>
                <a:cs typeface="Arial" panose="020B0604020202020204" pitchFamily="34" charset="0"/>
              </a:rPr>
              <a:t>Resources are defined as equipment, supplies, personnel, teams, or facilities available for assignment in support of the response. Comprehensive resource management includes consistent processes for categorizing, ordering, dispatching, tracking, recovering, and demobilizing resources.</a:t>
            </a:r>
          </a:p>
          <a:p>
            <a:pPr marL="457200">
              <a:spcBef>
                <a:spcPts val="1200"/>
              </a:spcBef>
              <a:spcAft>
                <a:spcPts val="600"/>
              </a:spcAf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7. Unity and Chain of Command</a:t>
            </a:r>
            <a:endParaRPr lang="en-CA" sz="1800" b="1"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20000"/>
              </a:lnSpc>
              <a:spcBef>
                <a:spcPts val="600"/>
              </a:spcBef>
              <a:spcAft>
                <a:spcPts val="300"/>
              </a:spcAft>
            </a:pPr>
            <a:r>
              <a:rPr lang="en-US" sz="1800" dirty="0">
                <a:effectLst/>
                <a:latin typeface="Calibri" panose="020F0502020204030204" pitchFamily="34" charset="0"/>
                <a:ea typeface="Calibri" panose="020F0502020204030204" pitchFamily="34" charset="0"/>
                <a:cs typeface="Arial" panose="020B0604020202020204" pitchFamily="34" charset="0"/>
              </a:rPr>
              <a:t>Chain of command refers to the orderly line of authority within the ranks of the organization, with lower levels subordinate and connected to higher levels. Unity of command ensures that each person in the organization reports to and takes direction from only one supervisor.</a:t>
            </a:r>
          </a:p>
          <a:p>
            <a:pPr marL="457200">
              <a:spcBef>
                <a:spcPts val="1200"/>
              </a:spcBef>
              <a:spcAft>
                <a:spcPts val="600"/>
              </a:spcAf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8. Manageable Span of Control</a:t>
            </a:r>
            <a:endParaRPr lang="en-CA" sz="1800" b="1"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20000"/>
              </a:lnSpc>
              <a:spcBef>
                <a:spcPts val="600"/>
              </a:spcBef>
              <a:spcAft>
                <a:spcPts val="300"/>
              </a:spcAft>
            </a:pPr>
            <a:r>
              <a:rPr lang="en-US" sz="1800" dirty="0">
                <a:effectLst/>
                <a:latin typeface="Calibri" panose="020F0502020204030204" pitchFamily="34" charset="0"/>
                <a:ea typeface="Calibri" panose="020F0502020204030204" pitchFamily="34" charset="0"/>
                <a:cs typeface="Arial" panose="020B0604020202020204" pitchFamily="34" charset="0"/>
              </a:rPr>
              <a:t>Span of control is the number of personnel that one supervisor manages, usually expressed in a ratio of supervisor to subordinates. In ICS, the optimum manageable span of control falls within a ratio of 1:3 to 1:7; meaning one supervisor for every three to seven subordinates. Teams and team leaders can be established to expand capacity while maintaining span of control. The following figure shows an optimum span of control, which is 1:5.</a:t>
            </a:r>
          </a:p>
          <a:p>
            <a:pPr marL="457200">
              <a:spcBef>
                <a:spcPts val="1200"/>
              </a:spcBef>
              <a:spcAft>
                <a:spcPts val="600"/>
              </a:spcAf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9. Modular Organization</a:t>
            </a:r>
            <a:endParaRPr lang="en-CA" sz="1800" b="1"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20000"/>
              </a:lnSpc>
              <a:spcBef>
                <a:spcPts val="600"/>
              </a:spcBef>
              <a:spcAft>
                <a:spcPts val="300"/>
              </a:spcAft>
            </a:pPr>
            <a:r>
              <a:rPr lang="en-US" sz="1800" dirty="0">
                <a:effectLst/>
                <a:latin typeface="Calibri" panose="020F0502020204030204" pitchFamily="34" charset="0"/>
                <a:ea typeface="Calibri" panose="020F0502020204030204" pitchFamily="34" charset="0"/>
                <a:cs typeface="Arial" panose="020B0604020202020204" pitchFamily="34" charset="0"/>
              </a:rPr>
              <a:t>The organizational structure is flexible and can expand or contract according to the needs of the ESS response. Resources can be activated when needed or demobilized when no longer required. </a:t>
            </a:r>
            <a:endParaRPr lang="en-CA" sz="1800" dirty="0">
              <a:effectLst/>
              <a:latin typeface="Calibri" panose="020F0502020204030204" pitchFamily="34" charset="0"/>
              <a:ea typeface="Calibri" panose="020F0502020204030204" pitchFamily="34" charset="0"/>
              <a:cs typeface="Arial" panose="020B0604020202020204" pitchFamily="34" charset="0"/>
            </a:endParaRPr>
          </a:p>
          <a:p>
            <a:r>
              <a:rPr lang="en-US" sz="1800" dirty="0">
                <a:effectLst/>
                <a:latin typeface="Calibri" panose="020F0502020204030204" pitchFamily="34" charset="0"/>
                <a:ea typeface="Calibri" panose="020F0502020204030204" pitchFamily="34" charset="0"/>
                <a:cs typeface="Arial" panose="020B0604020202020204" pitchFamily="34" charset="0"/>
              </a:rPr>
              <a:t>The following organization chart shows a partially expanded RC response to illustrate sections, branches, and units. Only those functional branches or units that are required to meet current objectives need to be activated. In addition, branches or units within a section may be arranged in a number of ways. The functions of any non-activated element will be the responsibility of the next highest element in the organization. Each activated branch or unit must have a person in charge. However, one person may take charge of more than one functional branch or unit</a:t>
            </a:r>
          </a:p>
          <a:p>
            <a:pPr marL="457200">
              <a:spcBef>
                <a:spcPts val="1200"/>
              </a:spcBef>
              <a:spcAft>
                <a:spcPts val="600"/>
              </a:spcAf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10. Personnel Accountability</a:t>
            </a:r>
            <a:endParaRPr lang="en-CA" sz="1800" b="1"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20000"/>
              </a:lnSpc>
              <a:spcBef>
                <a:spcPts val="600"/>
              </a:spcBef>
              <a:spcAft>
                <a:spcPts val="300"/>
              </a:spcAft>
            </a:pPr>
            <a:r>
              <a:rPr lang="en-US" sz="1800" dirty="0">
                <a:effectLst/>
                <a:latin typeface="Calibri" panose="020F0502020204030204" pitchFamily="34" charset="0"/>
                <a:ea typeface="Calibri" panose="020F0502020204030204" pitchFamily="34" charset="0"/>
                <a:cs typeface="Arial" panose="020B0604020202020204" pitchFamily="34" charset="0"/>
              </a:rPr>
              <a:t>ESS management is responsible for ensuring all ESS responders, whether on- or off-site, are tracked and monitored for safety and accountability purposes.</a:t>
            </a:r>
            <a:endParaRPr lang="en-CA" sz="1800" dirty="0">
              <a:effectLst/>
              <a:latin typeface="Calibri" panose="020F0502020204030204" pitchFamily="34" charset="0"/>
              <a:ea typeface="Calibri" panose="020F0502020204030204" pitchFamily="34" charset="0"/>
              <a:cs typeface="Arial" panose="020B0604020202020204" pitchFamily="34" charset="0"/>
            </a:endParaRPr>
          </a:p>
          <a:p>
            <a:pPr marL="457200">
              <a:spcBef>
                <a:spcPts val="1200"/>
              </a:spcBef>
              <a:spcAft>
                <a:spcPts val="600"/>
              </a:spcAf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11. Common Terminology</a:t>
            </a:r>
            <a:endParaRPr lang="en-CA" sz="1800" b="1"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20000"/>
              </a:lnSpc>
              <a:spcBef>
                <a:spcPts val="600"/>
              </a:spcBef>
              <a:spcAft>
                <a:spcPts val="300"/>
              </a:spcAft>
            </a:pPr>
            <a:r>
              <a:rPr lang="en-US" sz="1800" dirty="0">
                <a:effectLst/>
                <a:latin typeface="Calibri" panose="020F0502020204030204" pitchFamily="34" charset="0"/>
                <a:ea typeface="Calibri" panose="020F0502020204030204" pitchFamily="34" charset="0"/>
                <a:cs typeface="Arial" panose="020B0604020202020204" pitchFamily="34" charset="0"/>
              </a:rPr>
              <a:t>All response agencies use a pre-designated set of terms and names/titles for all major organizational functions and facilities to ensure consistency and operational efficiency. For example, the EOC refers to all those in charge of sections as section chiefs, the same position titles which are also used at the RC.</a:t>
            </a:r>
          </a:p>
          <a:p>
            <a:pPr marL="457200">
              <a:spcBef>
                <a:spcPts val="1200"/>
              </a:spcBef>
              <a:spcAft>
                <a:spcPts val="600"/>
              </a:spcAf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12. Communication and Information Management</a:t>
            </a:r>
            <a:endParaRPr lang="en-CA" sz="1800" b="1"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20000"/>
              </a:lnSpc>
              <a:spcBef>
                <a:spcPts val="600"/>
              </a:spcBef>
              <a:spcAft>
                <a:spcPts val="300"/>
              </a:spcAft>
            </a:pPr>
            <a:r>
              <a:rPr lang="en-US" sz="1800" dirty="0">
                <a:effectLst/>
                <a:latin typeface="Calibri" panose="020F0502020204030204" pitchFamily="34" charset="0"/>
                <a:ea typeface="Calibri" panose="020F0502020204030204" pitchFamily="34" charset="0"/>
                <a:cs typeface="Arial" panose="020B0604020202020204" pitchFamily="34" charset="0"/>
              </a:rPr>
              <a:t>All communications networks used on-site are part of an integrated system that uses a common communications plan, standard operating procedures, frequencies, and terminology.</a:t>
            </a:r>
            <a:endParaRPr lang="en-CA" sz="1800" dirty="0">
              <a:effectLst/>
              <a:latin typeface="Calibri" panose="020F0502020204030204" pitchFamily="34" charset="0"/>
              <a:ea typeface="Calibri" panose="020F0502020204030204" pitchFamily="34" charset="0"/>
              <a:cs typeface="Arial" panose="020B0604020202020204" pitchFamily="34" charset="0"/>
            </a:endParaRPr>
          </a:p>
          <a:p>
            <a:endParaRPr lang="en-CA" sz="1800" dirty="0">
              <a:effectLst/>
              <a:latin typeface="Calibri" panose="020F0502020204030204" pitchFamily="34" charset="0"/>
              <a:ea typeface="Calibri" panose="020F0502020204030204" pitchFamily="34" charset="0"/>
              <a:cs typeface="Arial" panose="020B0604020202020204" pitchFamily="34" charset="0"/>
            </a:endParaRPr>
          </a:p>
          <a:p>
            <a:pPr>
              <a:lnSpc>
                <a:spcPct val="120000"/>
              </a:lnSpc>
              <a:spcBef>
                <a:spcPts val="600"/>
              </a:spcBef>
              <a:spcAft>
                <a:spcPts val="300"/>
              </a:spcAft>
            </a:pPr>
            <a:endParaRPr lang="en-CA" sz="1800" dirty="0">
              <a:effectLst/>
              <a:latin typeface="Calibri" panose="020F0502020204030204" pitchFamily="34" charset="0"/>
              <a:ea typeface="Calibri" panose="020F0502020204030204" pitchFamily="34" charset="0"/>
              <a:cs typeface="Arial" panose="020B0604020202020204" pitchFamily="34" charset="0"/>
            </a:endParaRPr>
          </a:p>
          <a:p>
            <a:pPr>
              <a:lnSpc>
                <a:spcPct val="120000"/>
              </a:lnSpc>
              <a:spcBef>
                <a:spcPts val="600"/>
              </a:spcBef>
              <a:spcAft>
                <a:spcPts val="300"/>
              </a:spcAft>
            </a:pPr>
            <a:endParaRPr lang="en-CA" sz="1800" dirty="0">
              <a:effectLst/>
              <a:latin typeface="Calibri" panose="020F0502020204030204" pitchFamily="34" charset="0"/>
              <a:ea typeface="Calibri" panose="020F0502020204030204" pitchFamily="34" charset="0"/>
              <a:cs typeface="Arial" panose="020B0604020202020204" pitchFamily="34" charset="0"/>
            </a:endParaRPr>
          </a:p>
          <a:p>
            <a:pPr>
              <a:lnSpc>
                <a:spcPct val="120000"/>
              </a:lnSpc>
              <a:spcBef>
                <a:spcPts val="600"/>
              </a:spcBef>
              <a:spcAft>
                <a:spcPts val="300"/>
              </a:spcAft>
            </a:pPr>
            <a:endParaRPr lang="en-CA"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5"/>
          </p:nvPr>
        </p:nvSpPr>
        <p:spPr/>
        <p:txBody>
          <a:bodyPr/>
          <a:lstStyle/>
          <a:p>
            <a:fld id="{6376BA28-205E-461F-88EB-A15653A24AD8}" type="slidenum">
              <a:rPr lang="en-CA" smtClean="0"/>
              <a:t>31</a:t>
            </a:fld>
            <a:endParaRPr lang="en-CA"/>
          </a:p>
        </p:txBody>
      </p:sp>
    </p:spTree>
    <p:extLst>
      <p:ext uri="{BB962C8B-B14F-4D97-AF65-F5344CB8AC3E}">
        <p14:creationId xmlns:p14="http://schemas.microsoft.com/office/powerpoint/2010/main" val="10723100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Briefly review the five primary management functions.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Management</a:t>
            </a:r>
            <a:r>
              <a:rPr lang="en-US" b="0" dirty="0"/>
              <a:t>: </a:t>
            </a:r>
            <a:r>
              <a:rPr lang="en-CA" sz="1800" dirty="0">
                <a:effectLst/>
                <a:latin typeface="Calibri" panose="020F0502020204030204" pitchFamily="34" charset="0"/>
                <a:ea typeface="Calibri" panose="020F0502020204030204" pitchFamily="34" charset="0"/>
                <a:cs typeface="Arial" panose="020B0604020202020204" pitchFamily="34" charset="0"/>
              </a:rPr>
              <a:t>Known as “decision maker” and is the function responsible for the response. The Management function includes those of Information, Safety, and Liaison (Red vests), and is shown in the fully expanded organization chart in the following pages</a:t>
            </a:r>
            <a:endParaRPr lang="en-US" sz="1800" b="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Calibri" panose="020F0502020204030204" pitchFamily="34" charset="0"/>
                <a:ea typeface="Calibri" panose="020F0502020204030204" pitchFamily="34" charset="0"/>
                <a:cs typeface="Arial" panose="020B0604020202020204" pitchFamily="34" charset="0"/>
              </a:rPr>
              <a:t>Operations: </a:t>
            </a:r>
            <a:r>
              <a:rPr lang="en-CA" sz="1800" dirty="0">
                <a:effectLst/>
                <a:latin typeface="Calibri" panose="020F0502020204030204" pitchFamily="34" charset="0"/>
                <a:ea typeface="Calibri" panose="020F0502020204030204" pitchFamily="34" charset="0"/>
                <a:cs typeface="Arial" panose="020B0604020202020204" pitchFamily="34" charset="0"/>
              </a:rPr>
              <a:t>Known as “doers”, and is the function that provides front line service to the evacuees</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Calibri" panose="020F0502020204030204" pitchFamily="34" charset="0"/>
                <a:ea typeface="Calibri" panose="020F0502020204030204" pitchFamily="34" charset="0"/>
                <a:cs typeface="Arial" panose="020B0604020202020204" pitchFamily="34" charset="0"/>
              </a:rPr>
              <a:t>Planning: </a:t>
            </a:r>
            <a:r>
              <a:rPr lang="en-CA" sz="1800" dirty="0">
                <a:effectLst/>
                <a:latin typeface="Calibri" panose="020F0502020204030204" pitchFamily="34" charset="0"/>
                <a:ea typeface="Calibri" panose="020F0502020204030204" pitchFamily="34" charset="0"/>
                <a:cs typeface="Arial" panose="020B0604020202020204" pitchFamily="34" charset="0"/>
              </a:rPr>
              <a:t>Known as “thinkers”, and is the function that looks ahead, projects activities for the next operational period and maintains all documentation for the response</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Calibri" panose="020F0502020204030204" pitchFamily="34" charset="0"/>
                <a:ea typeface="Calibri" panose="020F0502020204030204" pitchFamily="34" charset="0"/>
                <a:cs typeface="Arial" panose="020B0604020202020204" pitchFamily="34" charset="0"/>
              </a:rPr>
              <a:t>Logistics: </a:t>
            </a:r>
            <a:r>
              <a:rPr lang="en-CA" sz="1800" dirty="0">
                <a:effectLst/>
                <a:latin typeface="Calibri" panose="020F0502020204030204" pitchFamily="34" charset="0"/>
                <a:ea typeface="Calibri" panose="020F0502020204030204" pitchFamily="34" charset="0"/>
                <a:cs typeface="Arial" panose="020B0604020202020204" pitchFamily="34" charset="0"/>
              </a:rPr>
              <a:t>Known as “getters”, and is the function that gets materials and resources, including human resources</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Calibri" panose="020F0502020204030204" pitchFamily="34" charset="0"/>
                <a:ea typeface="Calibri" panose="020F0502020204030204" pitchFamily="34" charset="0"/>
                <a:cs typeface="Arial" panose="020B0604020202020204" pitchFamily="34" charset="0"/>
              </a:rPr>
              <a:t>Finance: </a:t>
            </a:r>
            <a:r>
              <a:rPr lang="en-CA" sz="1800" dirty="0">
                <a:effectLst/>
                <a:latin typeface="Calibri" panose="020F0502020204030204" pitchFamily="34" charset="0"/>
                <a:ea typeface="Calibri" panose="020F0502020204030204" pitchFamily="34" charset="0"/>
                <a:cs typeface="Arial" panose="020B0604020202020204" pitchFamily="34" charset="0"/>
              </a:rPr>
              <a:t>Known as “payer”, and is the function that handles all cost and financial matters</a:t>
            </a:r>
            <a:endParaRPr lang="en-CA" b="1" dirty="0"/>
          </a:p>
          <a:p>
            <a:endParaRPr lang="en-CA" dirty="0"/>
          </a:p>
        </p:txBody>
      </p:sp>
      <p:sp>
        <p:nvSpPr>
          <p:cNvPr id="4" name="Slide Number Placeholder 3"/>
          <p:cNvSpPr>
            <a:spLocks noGrp="1"/>
          </p:cNvSpPr>
          <p:nvPr>
            <p:ph type="sldNum" sz="quarter" idx="5"/>
          </p:nvPr>
        </p:nvSpPr>
        <p:spPr/>
        <p:txBody>
          <a:bodyPr/>
          <a:lstStyle/>
          <a:p>
            <a:fld id="{6376BA28-205E-461F-88EB-A15653A24AD8}" type="slidenum">
              <a:rPr lang="en-CA" smtClean="0"/>
              <a:t>32</a:t>
            </a:fld>
            <a:endParaRPr lang="en-CA"/>
          </a:p>
        </p:txBody>
      </p:sp>
    </p:spTree>
    <p:extLst>
      <p:ext uri="{BB962C8B-B14F-4D97-AF65-F5344CB8AC3E}">
        <p14:creationId xmlns:p14="http://schemas.microsoft.com/office/powerpoint/2010/main" val="28845983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i="0" dirty="0">
                <a:solidFill>
                  <a:srgbClr val="FF0000"/>
                </a:solidFill>
              </a:rPr>
              <a:t>Briefly review how ESS is applied to an organizational structure, and that the organizational structure is modular. </a:t>
            </a:r>
          </a:p>
          <a:p>
            <a:r>
              <a:rPr lang="en-CA" i="0" dirty="0">
                <a:solidFill>
                  <a:srgbClr val="FF0000"/>
                </a:solidFill>
              </a:rPr>
              <a:t>Modular Organization: The organizational structure is flexible and can expand or contract according to the needs of the ESS response. Resources can be activated when needed or demobilized when no longer required.</a:t>
            </a:r>
          </a:p>
        </p:txBody>
      </p:sp>
      <p:sp>
        <p:nvSpPr>
          <p:cNvPr id="4" name="Slide Number Placeholder 3"/>
          <p:cNvSpPr>
            <a:spLocks noGrp="1"/>
          </p:cNvSpPr>
          <p:nvPr>
            <p:ph type="sldNum" sz="quarter" idx="5"/>
          </p:nvPr>
        </p:nvSpPr>
        <p:spPr/>
        <p:txBody>
          <a:bodyPr/>
          <a:lstStyle/>
          <a:p>
            <a:fld id="{6376BA28-205E-461F-88EB-A15653A24AD8}" type="slidenum">
              <a:rPr lang="en-CA" smtClean="0"/>
              <a:t>33</a:t>
            </a:fld>
            <a:endParaRPr lang="en-CA"/>
          </a:p>
        </p:txBody>
      </p:sp>
    </p:spTree>
    <p:extLst>
      <p:ext uri="{BB962C8B-B14F-4D97-AF65-F5344CB8AC3E}">
        <p14:creationId xmlns:p14="http://schemas.microsoft.com/office/powerpoint/2010/main" val="598587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525" y="101600"/>
            <a:ext cx="1852613" cy="1041400"/>
          </a:xfrm>
        </p:spPr>
      </p:sp>
      <p:sp>
        <p:nvSpPr>
          <p:cNvPr id="3" name="Notes Placeholder 2"/>
          <p:cNvSpPr>
            <a:spLocks noGrp="1"/>
          </p:cNvSpPr>
          <p:nvPr>
            <p:ph type="body" idx="1"/>
          </p:nvPr>
        </p:nvSpPr>
        <p:spPr/>
        <p:txBody>
          <a:bodyPr/>
          <a:lstStyle/>
          <a:p>
            <a:r>
              <a:rPr lang="en-US" b="1" dirty="0"/>
              <a:t>Instructor Introductions (5 minutes)</a:t>
            </a:r>
          </a:p>
          <a:p>
            <a:r>
              <a:rPr lang="en-CA" b="0" dirty="0"/>
              <a:t>Insert your introductions here.</a:t>
            </a:r>
            <a:endParaRPr lang="en-US" b="0" dirty="0"/>
          </a:p>
        </p:txBody>
      </p:sp>
      <p:sp>
        <p:nvSpPr>
          <p:cNvPr id="4" name="Slide Number Placeholder 3"/>
          <p:cNvSpPr>
            <a:spLocks noGrp="1"/>
          </p:cNvSpPr>
          <p:nvPr>
            <p:ph type="sldNum" sz="quarter" idx="5"/>
          </p:nvPr>
        </p:nvSpPr>
        <p:spPr/>
        <p:txBody>
          <a:bodyPr/>
          <a:lstStyle/>
          <a:p>
            <a:fld id="{E4078B83-C14B-4342-8F98-1B2B9B2A041C}" type="slidenum">
              <a:rPr lang="en-CA" smtClean="0"/>
              <a:t>4</a:t>
            </a:fld>
            <a:endParaRPr lang="en-CA"/>
          </a:p>
        </p:txBody>
      </p:sp>
    </p:spTree>
    <p:extLst>
      <p:ext uri="{BB962C8B-B14F-4D97-AF65-F5344CB8AC3E}">
        <p14:creationId xmlns:p14="http://schemas.microsoft.com/office/powerpoint/2010/main" val="21044466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solidFill>
                  <a:srgbClr val="FF0000"/>
                </a:solidFill>
              </a:rPr>
              <a:t>Explain the structure of an ESS response when it involves multiple levels.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In ICS, an incident command post (ICP) is the field location at which the primary command function is executed. In ESS, the ICP or site-level would be where ESS is provided to evacuees, e.g., near the incident, on a bus where evacuees are being registered for ESS. In a larger incident, the site would be the reception </a:t>
            </a:r>
            <a:r>
              <a:rPr lang="en-US" sz="1800" dirty="0" err="1">
                <a:effectLst/>
                <a:latin typeface="Calibri" panose="020F0502020204030204" pitchFamily="34" charset="0"/>
                <a:ea typeface="Calibri" panose="020F0502020204030204" pitchFamily="34" charset="0"/>
                <a:cs typeface="Arial" panose="020B0604020202020204" pitchFamily="34" charset="0"/>
              </a:rPr>
              <a:t>centre</a:t>
            </a:r>
            <a:r>
              <a:rPr lang="en-US" sz="1800" dirty="0">
                <a:effectLst/>
                <a:latin typeface="Calibri" panose="020F0502020204030204" pitchFamily="34" charset="0"/>
                <a:ea typeface="Calibri" panose="020F0502020204030204" pitchFamily="34" charset="0"/>
                <a:cs typeface="Arial" panose="020B0604020202020204" pitchFamily="34" charset="0"/>
              </a:rPr>
              <a:t> and/or the group lodging facility. When the site level requires support or guidance, emergency operations </a:t>
            </a:r>
            <a:r>
              <a:rPr lang="en-US" sz="1800" dirty="0" err="1">
                <a:effectLst/>
                <a:latin typeface="Calibri" panose="020F0502020204030204" pitchFamily="34" charset="0"/>
                <a:ea typeface="Calibri" panose="020F0502020204030204" pitchFamily="34" charset="0"/>
                <a:cs typeface="Arial" panose="020B0604020202020204" pitchFamily="34" charset="0"/>
              </a:rPr>
              <a:t>centre</a:t>
            </a:r>
            <a:r>
              <a:rPr lang="en-US" sz="1800" dirty="0">
                <a:effectLst/>
                <a:latin typeface="Calibri" panose="020F0502020204030204" pitchFamily="34" charset="0"/>
                <a:ea typeface="Calibri" panose="020F0502020204030204" pitchFamily="34" charset="0"/>
                <a:cs typeface="Arial" panose="020B0604020202020204" pitchFamily="34" charset="0"/>
              </a:rPr>
              <a:t> (EOC) site-support levels may also be activated. </a:t>
            </a:r>
            <a:endParaRPr lang="en-CA" i="0" dirty="0">
              <a:solidFill>
                <a:srgbClr val="FF0000"/>
              </a:solidFill>
            </a:endParaRP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In a larger response, the ESS Director would likely be located at the Local Authority EOC as the ESS Branch Coordinator within the Operations Section.</a:t>
            </a:r>
            <a:endParaRPr lang="en-CA" sz="1800" dirty="0">
              <a:effectLst/>
              <a:latin typeface="Calibri" panose="020F0502020204030204" pitchFamily="34" charset="0"/>
              <a:ea typeface="Calibri" panose="020F0502020204030204" pitchFamily="34" charset="0"/>
              <a:cs typeface="Arial" panose="020B0604020202020204" pitchFamily="34" charset="0"/>
            </a:endParaRPr>
          </a:p>
          <a:p>
            <a:endParaRPr lang="en-CA" dirty="0"/>
          </a:p>
        </p:txBody>
      </p:sp>
      <p:sp>
        <p:nvSpPr>
          <p:cNvPr id="4" name="Slide Number Placeholder 3"/>
          <p:cNvSpPr>
            <a:spLocks noGrp="1"/>
          </p:cNvSpPr>
          <p:nvPr>
            <p:ph type="sldNum" sz="quarter" idx="5"/>
          </p:nvPr>
        </p:nvSpPr>
        <p:spPr/>
        <p:txBody>
          <a:bodyPr/>
          <a:lstStyle/>
          <a:p>
            <a:fld id="{6376BA28-205E-461F-88EB-A15653A24AD8}" type="slidenum">
              <a:rPr lang="en-CA" smtClean="0"/>
              <a:t>34</a:t>
            </a:fld>
            <a:endParaRPr lang="en-CA"/>
          </a:p>
        </p:txBody>
      </p:sp>
    </p:spTree>
    <p:extLst>
      <p:ext uri="{BB962C8B-B14F-4D97-AF65-F5344CB8AC3E}">
        <p14:creationId xmlns:p14="http://schemas.microsoft.com/office/powerpoint/2010/main" val="1892855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services that ESS provides.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ESS is typically provided for a period of up to 72 hours (for those who are eligible and unable to access other resources). During this initial period, evacuees should immediately plan their next steps by contacting their insurance agents, families and friends, or accessing other possible resources and begin their transition to recover. In BC, the Emergency Management Climate Readiness Regional or ESS Office may extend ESS under exceptional circumstances on a case-by-case basis.</a:t>
            </a:r>
            <a:endParaRPr lang="en-CA" sz="1800" dirty="0">
              <a:effectLst/>
              <a:latin typeface="Calibri" panose="020F0502020204030204" pitchFamily="34" charset="0"/>
              <a:ea typeface="Calibri" panose="020F0502020204030204" pitchFamily="34" charset="0"/>
              <a:cs typeface="Arial" panose="020B0604020202020204" pitchFamily="34" charset="0"/>
            </a:endParaRPr>
          </a:p>
          <a:p>
            <a:endParaRPr lang="en-CA" dirty="0"/>
          </a:p>
        </p:txBody>
      </p:sp>
      <p:sp>
        <p:nvSpPr>
          <p:cNvPr id="4" name="Slide Number Placeholder 3"/>
          <p:cNvSpPr>
            <a:spLocks noGrp="1"/>
          </p:cNvSpPr>
          <p:nvPr>
            <p:ph type="sldNum" sz="quarter" idx="5"/>
          </p:nvPr>
        </p:nvSpPr>
        <p:spPr/>
        <p:txBody>
          <a:bodyPr/>
          <a:lstStyle/>
          <a:p>
            <a:fld id="{6376BA28-205E-461F-88EB-A15653A24AD8}" type="slidenum">
              <a:rPr lang="en-CA" smtClean="0"/>
              <a:t>35</a:t>
            </a:fld>
            <a:endParaRPr lang="en-CA" dirty="0"/>
          </a:p>
        </p:txBody>
      </p:sp>
    </p:spTree>
    <p:extLst>
      <p:ext uri="{BB962C8B-B14F-4D97-AF65-F5344CB8AC3E}">
        <p14:creationId xmlns:p14="http://schemas.microsoft.com/office/powerpoint/2010/main" val="11465780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ESS activation levels</a:t>
            </a:r>
            <a:endParaRPr lang="en-CA" dirty="0"/>
          </a:p>
        </p:txBody>
      </p:sp>
      <p:sp>
        <p:nvSpPr>
          <p:cNvPr id="4" name="Slide Number Placeholder 3"/>
          <p:cNvSpPr>
            <a:spLocks noGrp="1"/>
          </p:cNvSpPr>
          <p:nvPr>
            <p:ph type="sldNum" sz="quarter" idx="5"/>
          </p:nvPr>
        </p:nvSpPr>
        <p:spPr/>
        <p:txBody>
          <a:bodyPr/>
          <a:lstStyle/>
          <a:p>
            <a:fld id="{6376BA28-205E-461F-88EB-A15653A24AD8}" type="slidenum">
              <a:rPr lang="en-CA" smtClean="0"/>
              <a:t>36</a:t>
            </a:fld>
            <a:endParaRPr lang="en-CA"/>
          </a:p>
        </p:txBody>
      </p:sp>
    </p:spTree>
    <p:extLst>
      <p:ext uri="{BB962C8B-B14F-4D97-AF65-F5344CB8AC3E}">
        <p14:creationId xmlns:p14="http://schemas.microsoft.com/office/powerpoint/2010/main" val="6191815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Briefly explain that ESS works closely with support organizations.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In BC, the ESS Office has agreements with ESS Support Organizations to provide additional resources to communities in major emergencies. Posted on the slide are some examples of agencies that are ESS Support Organizations.</a:t>
            </a:r>
            <a:endParaRPr lang="en-CA" sz="1800" dirty="0">
              <a:effectLst/>
              <a:latin typeface="Calibri" panose="020F0502020204030204" pitchFamily="34" charset="0"/>
              <a:ea typeface="Calibri" panose="020F0502020204030204" pitchFamily="34" charset="0"/>
              <a:cs typeface="Arial" panose="020B0604020202020204" pitchFamily="34" charset="0"/>
            </a:endParaRPr>
          </a:p>
          <a:p>
            <a:endParaRPr lang="en-CA" dirty="0"/>
          </a:p>
        </p:txBody>
      </p:sp>
      <p:sp>
        <p:nvSpPr>
          <p:cNvPr id="4" name="Slide Number Placeholder 3"/>
          <p:cNvSpPr>
            <a:spLocks noGrp="1"/>
          </p:cNvSpPr>
          <p:nvPr>
            <p:ph type="sldNum" sz="quarter" idx="5"/>
          </p:nvPr>
        </p:nvSpPr>
        <p:spPr/>
        <p:txBody>
          <a:bodyPr/>
          <a:lstStyle/>
          <a:p>
            <a:fld id="{6376BA28-205E-461F-88EB-A15653A24AD8}" type="slidenum">
              <a:rPr lang="en-CA" smtClean="0"/>
              <a:t>37</a:t>
            </a:fld>
            <a:endParaRPr lang="en-CA"/>
          </a:p>
        </p:txBody>
      </p:sp>
    </p:spTree>
    <p:extLst>
      <p:ext uri="{BB962C8B-B14F-4D97-AF65-F5344CB8AC3E}">
        <p14:creationId xmlns:p14="http://schemas.microsoft.com/office/powerpoint/2010/main" val="41046244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Activity Objective: </a:t>
            </a:r>
            <a:r>
              <a:rPr lang="en-US" i="1" dirty="0"/>
              <a:t>For participants to consider the discussion questions and be able to describe the responses</a:t>
            </a:r>
            <a:endParaRPr lang="en-US" dirty="0"/>
          </a:p>
          <a:p>
            <a:endParaRPr lang="en-US" b="1" dirty="0"/>
          </a:p>
          <a:p>
            <a:r>
              <a:rPr lang="en-US" b="1" dirty="0"/>
              <a:t>Instructions:</a:t>
            </a:r>
          </a:p>
          <a:p>
            <a:r>
              <a:rPr lang="en-US" b="0" dirty="0"/>
              <a:t>Select 1-2 of the discussion questions below and put them on the slide</a:t>
            </a:r>
          </a:p>
          <a:p>
            <a:pPr marL="285750" indent="-285750">
              <a:buFont typeface="Courier New" panose="02070309020205020404" pitchFamily="49" charset="0"/>
              <a:buChar char="o"/>
            </a:pPr>
            <a:r>
              <a:rPr lang="en-CA" sz="1800" kern="100" dirty="0">
                <a:effectLst/>
                <a:latin typeface="Aptos" panose="020B0004020202020204" pitchFamily="34" charset="0"/>
                <a:ea typeface="Aptos" panose="020B0004020202020204" pitchFamily="34" charset="0"/>
                <a:cs typeface="Times New Roman" panose="02020603050405020304" pitchFamily="18" charset="0"/>
              </a:rPr>
              <a:t>How is our ESS team structured?</a:t>
            </a:r>
          </a:p>
          <a:p>
            <a:pPr marL="285750" lvl="0" indent="-285750">
              <a:spcBef>
                <a:spcPts val="300"/>
              </a:spcBef>
              <a:spcAft>
                <a:spcPts val="300"/>
              </a:spcAft>
              <a:buFont typeface="Courier New" panose="02070309020205020404" pitchFamily="49" charset="0"/>
              <a:buChar char="o"/>
            </a:pPr>
            <a:r>
              <a:rPr lang="en-CA" sz="1800" dirty="0">
                <a:effectLst/>
                <a:latin typeface="Calibri" panose="020F0502020204030204" pitchFamily="34" charset="0"/>
                <a:ea typeface="Calibri" panose="020F0502020204030204" pitchFamily="34" charset="0"/>
                <a:cs typeface="Arial" panose="020B0604020202020204" pitchFamily="34" charset="0"/>
              </a:rPr>
              <a:t>What services does ESS provide? What is most typically provided by your ESS team?</a:t>
            </a:r>
          </a:p>
          <a:p>
            <a:endParaRPr lang="en-US" b="0" dirty="0"/>
          </a:p>
          <a:p>
            <a:endParaRPr lang="en-US" b="1" dirty="0"/>
          </a:p>
          <a:p>
            <a:r>
              <a:rPr lang="en-US" b="1" dirty="0"/>
              <a:t>On Your Own (2 minutes)</a:t>
            </a:r>
          </a:p>
          <a:p>
            <a:pPr marL="171450" indent="-171450">
              <a:buFont typeface="Arial" panose="020B0604020202020204" pitchFamily="34" charset="0"/>
              <a:buChar char="•"/>
            </a:pPr>
            <a:r>
              <a:rPr lang="en-US" b="0" dirty="0"/>
              <a:t>Have students consider the question</a:t>
            </a:r>
          </a:p>
          <a:p>
            <a:pPr marL="171450" indent="-171450">
              <a:buFont typeface="Arial" panose="020B0604020202020204" pitchFamily="34" charset="0"/>
              <a:buChar char="•"/>
            </a:pPr>
            <a:r>
              <a:rPr lang="en-US" b="0" dirty="0"/>
              <a:t>Suggest students record their thoughts on their Participant Guide</a:t>
            </a:r>
          </a:p>
          <a:p>
            <a:endParaRPr lang="en-US" b="0" dirty="0"/>
          </a:p>
          <a:p>
            <a:r>
              <a:rPr lang="en-US" b="1" dirty="0"/>
              <a:t>In small groups (5 minutes)</a:t>
            </a:r>
          </a:p>
          <a:p>
            <a:pPr marL="171450" indent="-171450">
              <a:buFont typeface="Arial" panose="020B0604020202020204" pitchFamily="34" charset="0"/>
              <a:buChar char="•"/>
            </a:pPr>
            <a:r>
              <a:rPr lang="en-US" b="0" dirty="0"/>
              <a:t>Student discuss their thoughts on the discussion question with their group</a:t>
            </a:r>
          </a:p>
          <a:p>
            <a:endParaRPr lang="en-US" b="0" dirty="0"/>
          </a:p>
          <a:p>
            <a:pPr marL="0" indent="0">
              <a:buFont typeface="Arial" panose="020B0604020202020204" pitchFamily="34" charset="0"/>
              <a:buNone/>
            </a:pPr>
            <a:r>
              <a:rPr lang="en-US" b="1" dirty="0"/>
              <a:t>In a large group (5 minutes)</a:t>
            </a:r>
          </a:p>
          <a:p>
            <a:pPr marL="171450" indent="-171450">
              <a:buFont typeface="Arial" panose="020B0604020202020204" pitchFamily="34" charset="0"/>
              <a:buChar char="•"/>
            </a:pPr>
            <a:r>
              <a:rPr lang="en-US" b="0" dirty="0"/>
              <a:t>The class discusses their responses</a:t>
            </a:r>
          </a:p>
        </p:txBody>
      </p:sp>
      <p:sp>
        <p:nvSpPr>
          <p:cNvPr id="4" name="Slide Number Placeholder 3"/>
          <p:cNvSpPr>
            <a:spLocks noGrp="1"/>
          </p:cNvSpPr>
          <p:nvPr>
            <p:ph type="sldNum" sz="quarter" idx="5"/>
          </p:nvPr>
        </p:nvSpPr>
        <p:spPr/>
        <p:txBody>
          <a:bodyPr/>
          <a:lstStyle/>
          <a:p>
            <a:fld id="{6376BA28-205E-461F-88EB-A15653A24AD8}" type="slidenum">
              <a:rPr lang="en-CA" smtClean="0"/>
              <a:t>38</a:t>
            </a:fld>
            <a:endParaRPr lang="en-CA"/>
          </a:p>
        </p:txBody>
      </p:sp>
    </p:spTree>
    <p:extLst>
      <p:ext uri="{BB962C8B-B14F-4D97-AF65-F5344CB8AC3E}">
        <p14:creationId xmlns:p14="http://schemas.microsoft.com/office/powerpoint/2010/main" val="5639357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Activity Objective: </a:t>
            </a:r>
            <a:r>
              <a:rPr lang="en-US" i="1" dirty="0"/>
              <a:t>For participants to work together and increase understanding of ESS Response Process.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 Small Groups  (10-15 minutes)</a:t>
            </a:r>
          </a:p>
          <a:p>
            <a:pPr marL="0" indent="0">
              <a:buFont typeface="Arial" panose="020B0604020202020204" pitchFamily="34" charset="0"/>
              <a:buNone/>
            </a:pPr>
            <a:r>
              <a:rPr lang="en-US" b="0" dirty="0"/>
              <a:t>Work together to answer the questions about ESS Response process in the participant guide. </a:t>
            </a:r>
            <a:endParaRPr lang="en-CA" b="0" dirty="0"/>
          </a:p>
          <a:p>
            <a:endParaRPr lang="en-CA" b="1" dirty="0"/>
          </a:p>
          <a:p>
            <a:r>
              <a:rPr lang="en-CA" b="1" dirty="0"/>
              <a:t>Debrief (5 minutes)</a:t>
            </a:r>
          </a:p>
          <a:p>
            <a:r>
              <a:rPr lang="en-CA" b="0" i="0" dirty="0"/>
              <a:t>Take up the questions with the participants. </a:t>
            </a:r>
          </a:p>
          <a:p>
            <a:endParaRPr lang="en-CA" dirty="0"/>
          </a:p>
          <a:p>
            <a:endParaRPr lang="en-CA" dirty="0"/>
          </a:p>
        </p:txBody>
      </p:sp>
      <p:sp>
        <p:nvSpPr>
          <p:cNvPr id="4" name="Slide Number Placeholder 3"/>
          <p:cNvSpPr>
            <a:spLocks noGrp="1"/>
          </p:cNvSpPr>
          <p:nvPr>
            <p:ph type="sldNum" sz="quarter" idx="5"/>
          </p:nvPr>
        </p:nvSpPr>
        <p:spPr/>
        <p:txBody>
          <a:bodyPr/>
          <a:lstStyle/>
          <a:p>
            <a:fld id="{6376BA28-205E-461F-88EB-A15653A24AD8}" type="slidenum">
              <a:rPr lang="en-CA" smtClean="0"/>
              <a:t>39</a:t>
            </a:fld>
            <a:endParaRPr lang="en-CA"/>
          </a:p>
        </p:txBody>
      </p:sp>
    </p:spTree>
    <p:extLst>
      <p:ext uri="{BB962C8B-B14F-4D97-AF65-F5344CB8AC3E}">
        <p14:creationId xmlns:p14="http://schemas.microsoft.com/office/powerpoint/2010/main" val="36566705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Summary of what will be covered in Module 3. </a:t>
            </a:r>
            <a:endParaRPr lang="en-CA" dirty="0"/>
          </a:p>
          <a:p>
            <a:endParaRPr lang="en-CA" dirty="0"/>
          </a:p>
        </p:txBody>
      </p:sp>
      <p:sp>
        <p:nvSpPr>
          <p:cNvPr id="4" name="Slide Number Placeholder 3"/>
          <p:cNvSpPr>
            <a:spLocks noGrp="1"/>
          </p:cNvSpPr>
          <p:nvPr>
            <p:ph type="sldNum" sz="quarter" idx="5"/>
          </p:nvPr>
        </p:nvSpPr>
        <p:spPr/>
        <p:txBody>
          <a:bodyPr/>
          <a:lstStyle/>
          <a:p>
            <a:fld id="{6376BA28-205E-461F-88EB-A15653A24AD8}" type="slidenum">
              <a:rPr lang="en-CA" smtClean="0"/>
              <a:t>41</a:t>
            </a:fld>
            <a:endParaRPr lang="en-CA"/>
          </a:p>
        </p:txBody>
      </p:sp>
    </p:spTree>
    <p:extLst>
      <p:ext uri="{BB962C8B-B14F-4D97-AF65-F5344CB8AC3E}">
        <p14:creationId xmlns:p14="http://schemas.microsoft.com/office/powerpoint/2010/main" val="12838977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Review the requirements of ESS responders.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Calibri" panose="020F0502020204030204" pitchFamily="34" charset="0"/>
                <a:ea typeface="Calibri" panose="020F0502020204030204" pitchFamily="34" charset="0"/>
                <a:cs typeface="Arial" panose="020B0604020202020204" pitchFamily="34" charset="0"/>
              </a:rPr>
              <a:t>The basic requirements for becoming an ESS responder varies by community. This may include things like criminal record checks, time commitments, transportations, ability to be contacted, certifications.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effectLst/>
              <a:latin typeface="Calibri" panose="020F0502020204030204" pitchFamily="34" charset="0"/>
              <a:ea typeface="Calibri" panose="020F0502020204030204" pitchFamily="34" charset="0"/>
              <a:cs typeface="Arial" panose="020B0604020202020204" pitchFamily="34" charset="0"/>
            </a:endParaRPr>
          </a:p>
          <a:p>
            <a:pPr>
              <a:lnSpc>
                <a:spcPct val="120000"/>
              </a:lnSpc>
              <a:spcBef>
                <a:spcPts val="600"/>
              </a:spcBef>
              <a:spcAft>
                <a:spcPts val="300"/>
              </a:spcAft>
            </a:pPr>
            <a:r>
              <a:rPr lang="en-CA" sz="1800" dirty="0">
                <a:effectLst/>
                <a:latin typeface="Calibri" panose="020F0502020204030204" pitchFamily="34" charset="0"/>
                <a:ea typeface="Calibri" panose="020F0502020204030204" pitchFamily="34" charset="0"/>
                <a:cs typeface="Arial" panose="020B0604020202020204" pitchFamily="34" charset="0"/>
              </a:rPr>
              <a:t>In BC, when carrying out EMCR’s valuable Public Safety Lifeline (PSL) services, workers’ compensation and liability coverage is provided to all volunteers. For more information on coverage, please refer to Volunteers /ESS/Volunteer Resources section.</a:t>
            </a:r>
          </a:p>
          <a:p>
            <a:pPr marL="0" marR="0" lvl="0" indent="0" algn="l" defTabSz="914400" rtl="0" eaLnBrk="1" fontAlgn="auto" latinLnBrk="0" hangingPunct="1">
              <a:lnSpc>
                <a:spcPct val="120000"/>
              </a:lnSpc>
              <a:spcBef>
                <a:spcPts val="600"/>
              </a:spcBef>
              <a:spcAft>
                <a:spcPts val="300"/>
              </a:spcAft>
              <a:buClrTx/>
              <a:buSzTx/>
              <a:buFontTx/>
              <a:buNone/>
              <a:tabLst/>
              <a:defRPr/>
            </a:pPr>
            <a:r>
              <a:rPr lang="en-CA" sz="1800" dirty="0">
                <a:effectLst/>
                <a:latin typeface="Calibri" panose="020F0502020204030204" pitchFamily="34" charset="0"/>
                <a:ea typeface="Calibri" panose="020F0502020204030204" pitchFamily="34" charset="0"/>
                <a:cs typeface="Arial" panose="020B0604020202020204" pitchFamily="34" charset="0"/>
              </a:rPr>
              <a:t>For workers’ compensation and liability insurance purposes, the minimum age to enroll with the provincial EM office (in BC, it’s EMCR) is 16. Volunteers between 16 and 18 years of age require signed consent from their parent or guardian. There is no maximum age. In BC, a PSLV registration form must be completed and signed by the volunteer and the ESSD or designate.</a:t>
            </a:r>
          </a:p>
          <a:p>
            <a:pPr>
              <a:lnSpc>
                <a:spcPct val="120000"/>
              </a:lnSpc>
              <a:spcBef>
                <a:spcPts val="600"/>
              </a:spcBef>
              <a:spcAft>
                <a:spcPts val="300"/>
              </a:spcAft>
            </a:pPr>
            <a:endParaRPr lang="en-CA"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Calibri" panose="020F0502020204030204" pitchFamily="34" charset="0"/>
                <a:ea typeface="Calibri" panose="020F0502020204030204" pitchFamily="34" charset="0"/>
                <a:cs typeface="Arial" panose="020B0604020202020204" pitchFamily="34" charset="0"/>
              </a:rPr>
              <a:t>ESS Responders have rights to orientation and appropriate training, a forum for input, support, safe conditions, and necessary supplies and equipment for their role wherever possible.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endParaRPr lang="en-CA" dirty="0"/>
          </a:p>
        </p:txBody>
      </p:sp>
      <p:sp>
        <p:nvSpPr>
          <p:cNvPr id="4" name="Slide Number Placeholder 3"/>
          <p:cNvSpPr>
            <a:spLocks noGrp="1"/>
          </p:cNvSpPr>
          <p:nvPr>
            <p:ph type="sldNum" sz="quarter" idx="5"/>
          </p:nvPr>
        </p:nvSpPr>
        <p:spPr/>
        <p:txBody>
          <a:bodyPr/>
          <a:lstStyle/>
          <a:p>
            <a:fld id="{6376BA28-205E-461F-88EB-A15653A24AD8}" type="slidenum">
              <a:rPr lang="en-CA" smtClean="0"/>
              <a:t>42</a:t>
            </a:fld>
            <a:endParaRPr lang="en-CA"/>
          </a:p>
        </p:txBody>
      </p:sp>
    </p:spTree>
    <p:extLst>
      <p:ext uri="{BB962C8B-B14F-4D97-AF65-F5344CB8AC3E}">
        <p14:creationId xmlns:p14="http://schemas.microsoft.com/office/powerpoint/2010/main" val="395773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the process of an ESS response for the community. </a:t>
            </a:r>
            <a:endParaRPr lang="en-CA" dirty="0"/>
          </a:p>
          <a:p>
            <a:endParaRPr lang="en-CA" dirty="0"/>
          </a:p>
          <a:p>
            <a:r>
              <a:rPr lang="en-CA" b="1" dirty="0"/>
              <a:t>ESS Call Out</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Calibri" panose="020F0502020204030204" pitchFamily="34" charset="0"/>
                <a:ea typeface="Calibri" panose="020F0502020204030204" pitchFamily="34" charset="0"/>
                <a:cs typeface="Arial" panose="020B0604020202020204" pitchFamily="34" charset="0"/>
              </a:rPr>
              <a:t>As an example, a typical apartment fire ESS call out is initiated by contact from the fire chief to the EPC or ESSD regarding the need to provide evacuees with food, clothing, and/or lodging for a specific length of time. The ESSD is alerted and briefed on the situation. Depending on the size of the incident, the ESSD or designate would call out ESS team members to assist with the response. The ESSD would remain in command, delegating authority to the ESS team, until all evacuees are cared for.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dirty="0">
                <a:effectLst/>
                <a:latin typeface="Calibri" panose="020F0502020204030204" pitchFamily="34" charset="0"/>
                <a:ea typeface="Calibri" panose="020F0502020204030204" pitchFamily="34" charset="0"/>
                <a:cs typeface="Arial" panose="020B0604020202020204" pitchFamily="34" charset="0"/>
              </a:rPr>
              <a:t>Date and Time Recording</a:t>
            </a:r>
            <a:endParaRPr lang="en-CA" sz="1800" b="0" dirty="0">
              <a:effectLst/>
              <a:latin typeface="Calibri" panose="020F0502020204030204" pitchFamily="34" charset="0"/>
              <a:ea typeface="Calibri" panose="020F0502020204030204" pitchFamily="34" charset="0"/>
              <a:cs typeface="Arial" panose="020B0604020202020204" pitchFamily="34" charset="0"/>
            </a:endParaRPr>
          </a:p>
          <a:p>
            <a:pPr>
              <a:lnSpc>
                <a:spcPct val="120000"/>
              </a:lnSpc>
              <a:spcBef>
                <a:spcPts val="600"/>
              </a:spcBef>
              <a:spcAft>
                <a:spcPts val="300"/>
              </a:spcAft>
            </a:pPr>
            <a:r>
              <a:rPr lang="en-CA" sz="1800" dirty="0">
                <a:effectLst/>
                <a:latin typeface="Calibri" panose="020F0502020204030204" pitchFamily="34" charset="0"/>
                <a:ea typeface="Calibri" panose="020F0502020204030204" pitchFamily="34" charset="0"/>
                <a:cs typeface="Arial" panose="020B0604020202020204" pitchFamily="34" charset="0"/>
              </a:rPr>
              <a:t>It is recommended that dates be usually written as YYYYMMDD.</a:t>
            </a:r>
          </a:p>
          <a:p>
            <a:pPr>
              <a:lnSpc>
                <a:spcPct val="120000"/>
              </a:lnSpc>
              <a:spcBef>
                <a:spcPts val="600"/>
              </a:spcBef>
              <a:spcAft>
                <a:spcPts val="300"/>
              </a:spcAft>
            </a:pPr>
            <a:r>
              <a:rPr lang="en-CA" sz="1800" dirty="0">
                <a:effectLst/>
                <a:latin typeface="Calibri" panose="020F0502020204030204" pitchFamily="34" charset="0"/>
                <a:ea typeface="Calibri" panose="020F0502020204030204" pitchFamily="34" charset="0"/>
                <a:cs typeface="Arial" panose="020B0604020202020204" pitchFamily="34" charset="0"/>
              </a:rPr>
              <a:t>Time recording uses the 24-hour clock and is stated as local time to account for the time zone differences in each province.</a:t>
            </a:r>
          </a:p>
          <a:p>
            <a:pPr>
              <a:lnSpc>
                <a:spcPct val="120000"/>
              </a:lnSpc>
              <a:spcBef>
                <a:spcPts val="600"/>
              </a:spcBef>
              <a:spcAft>
                <a:spcPts val="300"/>
              </a:spcAft>
            </a:pPr>
            <a:r>
              <a:rPr lang="en-CA" sz="1800" dirty="0">
                <a:effectLst/>
                <a:latin typeface="Calibri" panose="020F0502020204030204" pitchFamily="34" charset="0"/>
                <a:ea typeface="Calibri" panose="020F0502020204030204" pitchFamily="34" charset="0"/>
                <a:cs typeface="Arial" panose="020B0604020202020204" pitchFamily="34" charset="0"/>
              </a:rPr>
              <a:t>This clock is showing either 10:12 AM, known as 1012 hours, or 10:12 PM, known as 2212 hours.</a:t>
            </a:r>
          </a:p>
          <a:p>
            <a:pPr>
              <a:lnSpc>
                <a:spcPct val="120000"/>
              </a:lnSpc>
              <a:spcBef>
                <a:spcPts val="600"/>
              </a:spcBef>
              <a:spcAft>
                <a:spcPts val="300"/>
              </a:spcAft>
            </a:pPr>
            <a:endParaRPr lang="en-CA" sz="1800" dirty="0">
              <a:effectLst/>
              <a:latin typeface="Calibri" panose="020F0502020204030204" pitchFamily="34" charset="0"/>
              <a:ea typeface="Calibri" panose="020F0502020204030204" pitchFamily="34" charset="0"/>
              <a:cs typeface="Arial" panose="020B0604020202020204" pitchFamily="34" charset="0"/>
            </a:endParaRPr>
          </a:p>
          <a:p>
            <a:pPr>
              <a:lnSpc>
                <a:spcPct val="120000"/>
              </a:lnSpc>
              <a:spcBef>
                <a:spcPts val="600"/>
              </a:spcBef>
              <a:spcAft>
                <a:spcPts val="300"/>
              </a:spcAft>
            </a:pPr>
            <a:r>
              <a:rPr lang="en-CA" sz="1800" b="1" dirty="0">
                <a:effectLst/>
                <a:latin typeface="Calibri" panose="020F0502020204030204" pitchFamily="34" charset="0"/>
                <a:ea typeface="Calibri" panose="020F0502020204030204" pitchFamily="34" charset="0"/>
                <a:cs typeface="Arial" panose="020B0604020202020204" pitchFamily="34" charset="0"/>
              </a:rPr>
              <a:t>Reporting to Work</a:t>
            </a:r>
          </a:p>
          <a:p>
            <a:pPr>
              <a:lnSpc>
                <a:spcPct val="120000"/>
              </a:lnSpc>
              <a:spcBef>
                <a:spcPts val="600"/>
              </a:spcBef>
              <a:spcAft>
                <a:spcPts val="300"/>
              </a:spcAft>
            </a:pPr>
            <a:r>
              <a:rPr lang="en-CA" sz="1800" dirty="0">
                <a:effectLst/>
                <a:latin typeface="Calibri" panose="020F0502020204030204" pitchFamily="34" charset="0"/>
                <a:ea typeface="Calibri" panose="020F0502020204030204" pitchFamily="34" charset="0"/>
                <a:cs typeface="Arial" panose="020B0604020202020204" pitchFamily="34" charset="0"/>
              </a:rPr>
              <a:t>Once you have been called out, there are a number of things you need to do before proceeding to the site:</a:t>
            </a:r>
          </a:p>
          <a:p>
            <a:pPr marL="342900" lvl="0" indent="-342900">
              <a:spcBef>
                <a:spcPts val="300"/>
              </a:spcBef>
              <a:spcAft>
                <a:spcPts val="300"/>
              </a:spcAft>
              <a:buFont typeface="Symbol" panose="05050102010706020507" pitchFamily="18" charset="2"/>
              <a:buChar char=""/>
            </a:pPr>
            <a:r>
              <a:rPr lang="en-CA" sz="1800" dirty="0">
                <a:effectLst/>
                <a:latin typeface="Calibri" panose="020F0502020204030204" pitchFamily="34" charset="0"/>
                <a:ea typeface="Calibri" panose="020F0502020204030204" pitchFamily="34" charset="0"/>
                <a:cs typeface="Arial" panose="020B0604020202020204" pitchFamily="34" charset="0"/>
              </a:rPr>
              <a:t>Communicate with your family and employer – tell them that the ESS plan has been activated and how you will maintain contact with them</a:t>
            </a:r>
          </a:p>
          <a:p>
            <a:pPr marL="342900" lvl="0" indent="-342900">
              <a:spcBef>
                <a:spcPts val="300"/>
              </a:spcBef>
              <a:spcAft>
                <a:spcPts val="300"/>
              </a:spcAft>
              <a:buFont typeface="Symbol" panose="05050102010706020507" pitchFamily="18" charset="2"/>
              <a:buChar char=""/>
            </a:pPr>
            <a:r>
              <a:rPr lang="en-CA" sz="1800" dirty="0">
                <a:effectLst/>
                <a:latin typeface="Calibri" panose="020F0502020204030204" pitchFamily="34" charset="0"/>
                <a:ea typeface="Calibri" panose="020F0502020204030204" pitchFamily="34" charset="0"/>
                <a:cs typeface="Arial" panose="020B0604020202020204" pitchFamily="34" charset="0"/>
              </a:rPr>
              <a:t>Dress casual and in layers – wear appropriate clothes for the job, season, and work</a:t>
            </a:r>
          </a:p>
          <a:p>
            <a:pPr marL="342900" lvl="0" indent="-342900">
              <a:spcBef>
                <a:spcPts val="300"/>
              </a:spcBef>
              <a:spcAft>
                <a:spcPts val="300"/>
              </a:spcAft>
              <a:buFont typeface="Symbol" panose="05050102010706020507" pitchFamily="18" charset="2"/>
              <a:buChar char=""/>
            </a:pPr>
            <a:r>
              <a:rPr lang="en-CA" sz="1800" dirty="0">
                <a:effectLst/>
                <a:latin typeface="Calibri" panose="020F0502020204030204" pitchFamily="34" charset="0"/>
                <a:ea typeface="Calibri" panose="020F0502020204030204" pitchFamily="34" charset="0"/>
                <a:cs typeface="Arial" panose="020B0604020202020204" pitchFamily="34" charset="0"/>
              </a:rPr>
              <a:t>Take your grab and go bag</a:t>
            </a:r>
          </a:p>
          <a:p>
            <a:pPr marL="342900" lvl="0" indent="-342900">
              <a:spcBef>
                <a:spcPts val="300"/>
              </a:spcBef>
              <a:spcAft>
                <a:spcPts val="300"/>
              </a:spcAft>
              <a:buFont typeface="Symbol" panose="05050102010706020507" pitchFamily="18" charset="2"/>
              <a:buChar char=""/>
            </a:pPr>
            <a:r>
              <a:rPr lang="en-CA" sz="1800" dirty="0">
                <a:effectLst/>
                <a:latin typeface="Calibri" panose="020F0502020204030204" pitchFamily="34" charset="0"/>
                <a:ea typeface="Calibri" panose="020F0502020204030204" pitchFamily="34" charset="0"/>
                <a:cs typeface="Arial" panose="020B0604020202020204" pitchFamily="34" charset="0"/>
              </a:rPr>
              <a:t>Take a cell phone if you have one, wall/vehicle charger, and contact lists</a:t>
            </a:r>
          </a:p>
          <a:p>
            <a:pPr marL="342900" lvl="0" indent="-342900">
              <a:spcBef>
                <a:spcPts val="300"/>
              </a:spcBef>
              <a:spcAft>
                <a:spcPts val="300"/>
              </a:spcAft>
              <a:buFont typeface="Symbol" panose="05050102010706020507" pitchFamily="18" charset="2"/>
              <a:buChar char=""/>
            </a:pPr>
            <a:r>
              <a:rPr lang="en-CA" sz="1800" dirty="0">
                <a:effectLst/>
                <a:latin typeface="Calibri" panose="020F0502020204030204" pitchFamily="34" charset="0"/>
                <a:ea typeface="Calibri" panose="020F0502020204030204" pitchFamily="34" charset="0"/>
                <a:cs typeface="Arial" panose="020B0604020202020204" pitchFamily="34" charset="0"/>
              </a:rPr>
              <a:t>Bring ID – vest, hat, t-shirt, jacket, name tag, photo ID card (local and provincial or territorial)</a:t>
            </a:r>
          </a:p>
          <a:p>
            <a:pPr marL="342900" lvl="0" indent="-342900">
              <a:spcBef>
                <a:spcPts val="300"/>
              </a:spcBef>
              <a:spcAft>
                <a:spcPts val="300"/>
              </a:spcAft>
              <a:buFont typeface="Symbol" panose="05050102010706020507" pitchFamily="18" charset="2"/>
              <a:buChar char=""/>
            </a:pPr>
            <a:r>
              <a:rPr lang="en-CA" sz="1800" dirty="0">
                <a:effectLst/>
                <a:latin typeface="Calibri" panose="020F0502020204030204" pitchFamily="34" charset="0"/>
                <a:ea typeface="Calibri" panose="020F0502020204030204" pitchFamily="34" charset="0"/>
                <a:cs typeface="Arial" panose="020B0604020202020204" pitchFamily="34" charset="0"/>
              </a:rPr>
              <a:t>On your way, keep clear of disaster response routes; they are for emergency vehicles and should not be used to leave the area, unless directed by emergency response personnel</a:t>
            </a:r>
          </a:p>
          <a:p>
            <a:pPr>
              <a:lnSpc>
                <a:spcPct val="120000"/>
              </a:lnSpc>
              <a:spcBef>
                <a:spcPts val="600"/>
              </a:spcBef>
              <a:spcAft>
                <a:spcPts val="300"/>
              </a:spcAft>
            </a:pPr>
            <a:endParaRPr lang="en-CA" sz="1800" b="0" dirty="0">
              <a:effectLst/>
              <a:latin typeface="Calibri" panose="020F0502020204030204" pitchFamily="34" charset="0"/>
              <a:ea typeface="Calibri" panose="020F0502020204030204" pitchFamily="34" charset="0"/>
              <a:cs typeface="Arial" panose="020B0604020202020204" pitchFamily="34" charset="0"/>
            </a:endParaRPr>
          </a:p>
          <a:p>
            <a:pPr>
              <a:lnSpc>
                <a:spcPct val="120000"/>
              </a:lnSpc>
              <a:spcBef>
                <a:spcPts val="600"/>
              </a:spcBef>
              <a:spcAft>
                <a:spcPts val="300"/>
              </a:spcAft>
            </a:pPr>
            <a:r>
              <a:rPr lang="en-CA" sz="1800" b="1" dirty="0">
                <a:effectLst/>
                <a:latin typeface="Calibri" panose="020F0502020204030204" pitchFamily="34" charset="0"/>
                <a:ea typeface="Calibri" panose="020F0502020204030204" pitchFamily="34" charset="0"/>
                <a:cs typeface="Arial" panose="020B0604020202020204" pitchFamily="34" charset="0"/>
              </a:rPr>
              <a:t>First In</a:t>
            </a:r>
          </a:p>
          <a:p>
            <a:pPr marL="0" marR="0" lvl="0" indent="0" algn="l" defTabSz="914400" rtl="0" eaLnBrk="1" fontAlgn="auto" latinLnBrk="0" hangingPunct="1">
              <a:lnSpc>
                <a:spcPct val="120000"/>
              </a:lnSpc>
              <a:spcBef>
                <a:spcPts val="600"/>
              </a:spcBef>
              <a:spcAft>
                <a:spcPts val="300"/>
              </a:spcAft>
              <a:buClrTx/>
              <a:buSzTx/>
              <a:buFontTx/>
              <a:buNone/>
              <a:tabLst/>
              <a:defRPr/>
            </a:pPr>
            <a:r>
              <a:rPr lang="en-CA" sz="1800" dirty="0">
                <a:effectLst/>
                <a:latin typeface="Calibri" panose="020F0502020204030204" pitchFamily="34" charset="0"/>
                <a:ea typeface="Calibri" panose="020F0502020204030204" pitchFamily="34" charset="0"/>
                <a:cs typeface="Arial" panose="020B0604020202020204" pitchFamily="34" charset="0"/>
              </a:rPr>
              <a:t>If you are the first ESS responder on-site (or one of the first) you will assume the role of Reception Centre Manager until a more experienced or designated management team member arrives on-site. There are a few things that you can do to get started no matter what your designated role is (your First Nations Government or Local Authority’s ESS plan will have more details specific to your community):</a:t>
            </a:r>
          </a:p>
          <a:p>
            <a:pPr>
              <a:lnSpc>
                <a:spcPct val="120000"/>
              </a:lnSpc>
              <a:spcBef>
                <a:spcPts val="600"/>
              </a:spcBef>
              <a:spcAft>
                <a:spcPts val="300"/>
              </a:spcAft>
            </a:pPr>
            <a:endParaRPr lang="en-CA" sz="1800" b="1" dirty="0">
              <a:effectLst/>
              <a:latin typeface="Calibri" panose="020F0502020204030204" pitchFamily="34" charset="0"/>
              <a:ea typeface="Calibri" panose="020F0502020204030204" pitchFamily="34" charset="0"/>
              <a:cs typeface="Arial" panose="020B0604020202020204" pitchFamily="34" charset="0"/>
            </a:endParaRPr>
          </a:p>
          <a:p>
            <a:pPr>
              <a:lnSpc>
                <a:spcPct val="120000"/>
              </a:lnSpc>
              <a:spcBef>
                <a:spcPts val="600"/>
              </a:spcBef>
              <a:spcAft>
                <a:spcPts val="300"/>
              </a:spcAft>
            </a:pPr>
            <a:r>
              <a:rPr lang="en-CA" sz="1800" b="1" dirty="0">
                <a:effectLst/>
                <a:latin typeface="Calibri" panose="020F0502020204030204" pitchFamily="34" charset="0"/>
                <a:ea typeface="Calibri" panose="020F0502020204030204" pitchFamily="34" charset="0"/>
                <a:cs typeface="Arial" panose="020B0604020202020204" pitchFamily="34" charset="0"/>
              </a:rPr>
              <a:t>Responsibilities of all ESS Responders</a:t>
            </a:r>
          </a:p>
          <a:p>
            <a:pPr marL="342900" lvl="0" indent="-342900">
              <a:spcBef>
                <a:spcPts val="300"/>
              </a:spcBef>
              <a:spcAft>
                <a:spcPts val="300"/>
              </a:spcAft>
              <a:buFont typeface="Symbol" panose="05050102010706020507" pitchFamily="18" charset="2"/>
              <a:buChar char=""/>
            </a:pPr>
            <a:r>
              <a:rPr lang="en-CA" sz="1800" dirty="0">
                <a:effectLst/>
                <a:latin typeface="Calibri" panose="020F0502020204030204" pitchFamily="34" charset="0"/>
                <a:ea typeface="Calibri" panose="020F0502020204030204" pitchFamily="34" charset="0"/>
                <a:cs typeface="Arial" panose="020B0604020202020204" pitchFamily="34" charset="0"/>
              </a:rPr>
              <a:t>Confirm work assignment and find out who you report to</a:t>
            </a:r>
          </a:p>
          <a:p>
            <a:pPr marL="342900" lvl="0" indent="-342900">
              <a:spcBef>
                <a:spcPts val="300"/>
              </a:spcBef>
              <a:spcAft>
                <a:spcPts val="300"/>
              </a:spcAft>
              <a:buFont typeface="Symbol" panose="05050102010706020507" pitchFamily="18" charset="2"/>
              <a:buChar char=""/>
            </a:pPr>
            <a:r>
              <a:rPr lang="en-CA" sz="1800" dirty="0">
                <a:effectLst/>
                <a:latin typeface="Calibri" panose="020F0502020204030204" pitchFamily="34" charset="0"/>
                <a:ea typeface="Calibri" panose="020F0502020204030204" pitchFamily="34" charset="0"/>
                <a:cs typeface="Arial" panose="020B0604020202020204" pitchFamily="34" charset="0"/>
              </a:rPr>
              <a:t>Sign the (EMCR) Task Registration Form daily to ensure workers’ compensation and personal liability coverage; for reference, view a blank Task Registration Form.</a:t>
            </a:r>
          </a:p>
          <a:p>
            <a:pPr marL="342900" lvl="0" indent="-342900">
              <a:spcBef>
                <a:spcPts val="300"/>
              </a:spcBef>
              <a:spcAft>
                <a:spcPts val="300"/>
              </a:spcAft>
              <a:buFont typeface="Symbol" panose="05050102010706020507" pitchFamily="18" charset="2"/>
              <a:buChar char=""/>
            </a:pPr>
            <a:r>
              <a:rPr lang="en-CA" sz="1800" dirty="0">
                <a:effectLst/>
                <a:latin typeface="Calibri" panose="020F0502020204030204" pitchFamily="34" charset="0"/>
                <a:ea typeface="Calibri" panose="020F0502020204030204" pitchFamily="34" charset="0"/>
                <a:cs typeface="Arial" panose="020B0604020202020204" pitchFamily="34" charset="0"/>
              </a:rPr>
              <a:t>Introduce yourself to your supervisor and other ESS responders</a:t>
            </a:r>
          </a:p>
          <a:p>
            <a:pPr marL="342900" lvl="0" indent="-342900">
              <a:spcBef>
                <a:spcPts val="300"/>
              </a:spcBef>
              <a:spcAft>
                <a:spcPts val="300"/>
              </a:spcAft>
              <a:buFont typeface="Symbol" panose="05050102010706020507" pitchFamily="18" charset="2"/>
              <a:buChar char=""/>
            </a:pPr>
            <a:r>
              <a:rPr lang="en-CA" sz="1800" dirty="0">
                <a:effectLst/>
                <a:latin typeface="Calibri" panose="020F0502020204030204" pitchFamily="34" charset="0"/>
                <a:ea typeface="Calibri" panose="020F0502020204030204" pitchFamily="34" charset="0"/>
                <a:cs typeface="Arial" panose="020B0604020202020204" pitchFamily="34" charset="0"/>
              </a:rPr>
              <a:t>Set up your assigned area with required equipment, forms and stationery</a:t>
            </a:r>
          </a:p>
          <a:p>
            <a:pPr marL="342900" lvl="0" indent="-342900">
              <a:spcBef>
                <a:spcPts val="300"/>
              </a:spcBef>
              <a:spcAft>
                <a:spcPts val="300"/>
              </a:spcAft>
              <a:buFont typeface="Symbol" panose="05050102010706020507" pitchFamily="18" charset="2"/>
              <a:buChar char=""/>
            </a:pPr>
            <a:r>
              <a:rPr lang="en-CA" sz="1800" dirty="0">
                <a:effectLst/>
                <a:latin typeface="Calibri" panose="020F0502020204030204" pitchFamily="34" charset="0"/>
                <a:ea typeface="Calibri" panose="020F0502020204030204" pitchFamily="34" charset="0"/>
                <a:cs typeface="Arial" panose="020B0604020202020204" pitchFamily="34" charset="0"/>
              </a:rPr>
              <a:t>Buddy up with another ESS responder to ensure their well-being</a:t>
            </a:r>
          </a:p>
          <a:p>
            <a:pPr marL="342900" lvl="0" indent="-342900">
              <a:spcBef>
                <a:spcPts val="300"/>
              </a:spcBef>
              <a:spcAft>
                <a:spcPts val="300"/>
              </a:spcAft>
              <a:buFont typeface="Symbol" panose="05050102010706020507" pitchFamily="18" charset="2"/>
              <a:buChar char=""/>
            </a:pPr>
            <a:r>
              <a:rPr lang="en-CA" sz="1800" dirty="0">
                <a:effectLst/>
                <a:latin typeface="Calibri" panose="020F0502020204030204" pitchFamily="34" charset="0"/>
                <a:ea typeface="Calibri" panose="020F0502020204030204" pitchFamily="34" charset="0"/>
                <a:cs typeface="Arial" panose="020B0604020202020204" pitchFamily="34" charset="0"/>
              </a:rPr>
              <a:t>Listen for the call to the staff briefing and attend</a:t>
            </a:r>
          </a:p>
          <a:p>
            <a:pPr marL="342900" lvl="0" indent="-342900">
              <a:spcBef>
                <a:spcPts val="300"/>
              </a:spcBef>
              <a:spcAft>
                <a:spcPts val="300"/>
              </a:spcAft>
              <a:buFont typeface="Symbol" panose="05050102010706020507" pitchFamily="18" charset="2"/>
              <a:buChar char=""/>
            </a:pPr>
            <a:r>
              <a:rPr lang="en-CA" sz="1800" dirty="0">
                <a:effectLst/>
                <a:latin typeface="Calibri" panose="020F0502020204030204" pitchFamily="34" charset="0"/>
                <a:ea typeface="Calibri" panose="020F0502020204030204" pitchFamily="34" charset="0"/>
                <a:cs typeface="Arial" panose="020B0604020202020204" pitchFamily="34" charset="0"/>
              </a:rPr>
              <a:t>Take the time to sit down and review the checklist for the function and/or functions you have been assigned to</a:t>
            </a:r>
          </a:p>
          <a:p>
            <a:pPr marL="342900" lvl="0" indent="-342900">
              <a:spcBef>
                <a:spcPts val="300"/>
              </a:spcBef>
              <a:spcAft>
                <a:spcPts val="300"/>
              </a:spcAft>
              <a:buFont typeface="Symbol" panose="05050102010706020507" pitchFamily="18" charset="2"/>
              <a:buChar char=""/>
            </a:pPr>
            <a:r>
              <a:rPr lang="en-CA" sz="1800" dirty="0">
                <a:effectLst/>
                <a:latin typeface="Calibri" panose="020F0502020204030204" pitchFamily="34" charset="0"/>
                <a:ea typeface="Calibri" panose="020F0502020204030204" pitchFamily="34" charset="0"/>
                <a:cs typeface="Arial" panose="020B0604020202020204" pitchFamily="34" charset="0"/>
              </a:rPr>
              <a:t>Direct any questions to your supervisor</a:t>
            </a:r>
          </a:p>
          <a:p>
            <a:pPr marL="342900" lvl="0" indent="-342900">
              <a:spcBef>
                <a:spcPts val="300"/>
              </a:spcBef>
              <a:spcAft>
                <a:spcPts val="300"/>
              </a:spcAft>
              <a:buFont typeface="Symbol" panose="05050102010706020507" pitchFamily="18" charset="2"/>
              <a:buChar char=""/>
            </a:pPr>
            <a:r>
              <a:rPr lang="en-CA" sz="1800" dirty="0">
                <a:effectLst/>
                <a:latin typeface="Calibri" panose="020F0502020204030204" pitchFamily="34" charset="0"/>
                <a:ea typeface="Calibri" panose="020F0502020204030204" pitchFamily="34" charset="0"/>
                <a:cs typeface="Arial" panose="020B0604020202020204" pitchFamily="34" charset="0"/>
              </a:rPr>
              <a:t>Remember worker care, take your breaks!</a:t>
            </a:r>
          </a:p>
          <a:p>
            <a:pPr>
              <a:lnSpc>
                <a:spcPct val="120000"/>
              </a:lnSpc>
              <a:spcBef>
                <a:spcPts val="600"/>
              </a:spcBef>
              <a:spcAft>
                <a:spcPts val="300"/>
              </a:spcAft>
            </a:pPr>
            <a:endParaRPr lang="en-CA" sz="1800" b="0" dirty="0">
              <a:effectLst/>
              <a:latin typeface="Calibri" panose="020F0502020204030204" pitchFamily="34" charset="0"/>
              <a:ea typeface="Calibri" panose="020F0502020204030204" pitchFamily="34" charset="0"/>
              <a:cs typeface="Arial" panose="020B0604020202020204" pitchFamily="34" charset="0"/>
            </a:endParaRPr>
          </a:p>
          <a:p>
            <a:pPr>
              <a:lnSpc>
                <a:spcPct val="120000"/>
              </a:lnSpc>
              <a:spcBef>
                <a:spcPts val="600"/>
              </a:spcBef>
              <a:spcAft>
                <a:spcPts val="300"/>
              </a:spcAft>
            </a:pPr>
            <a:r>
              <a:rPr lang="en-CA" sz="1800" b="1" dirty="0">
                <a:effectLst/>
                <a:latin typeface="Calibri" panose="020F0502020204030204" pitchFamily="34" charset="0"/>
                <a:ea typeface="Calibri" panose="020F0502020204030204" pitchFamily="34" charset="0"/>
                <a:cs typeface="Arial" panose="020B0604020202020204" pitchFamily="34" charset="0"/>
              </a:rPr>
              <a:t>Responder Safety</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b="0" dirty="0">
                <a:effectLst/>
                <a:latin typeface="Calibri" panose="020F0502020204030204" pitchFamily="34" charset="0"/>
                <a:ea typeface="Calibri" panose="020F0502020204030204" pitchFamily="34" charset="0"/>
                <a:cs typeface="Arial" panose="020B0604020202020204" pitchFamily="34" charset="0"/>
              </a:rPr>
              <a:t>Ensure the health and safety of responders throughout the response.</a:t>
            </a:r>
          </a:p>
          <a:p>
            <a:endParaRPr lang="en-CA" dirty="0"/>
          </a:p>
        </p:txBody>
      </p:sp>
      <p:sp>
        <p:nvSpPr>
          <p:cNvPr id="4" name="Slide Number Placeholder 3"/>
          <p:cNvSpPr>
            <a:spLocks noGrp="1"/>
          </p:cNvSpPr>
          <p:nvPr>
            <p:ph type="sldNum" sz="quarter" idx="5"/>
          </p:nvPr>
        </p:nvSpPr>
        <p:spPr/>
        <p:txBody>
          <a:bodyPr/>
          <a:lstStyle/>
          <a:p>
            <a:fld id="{6376BA28-205E-461F-88EB-A15653A24AD8}" type="slidenum">
              <a:rPr lang="en-CA" smtClean="0"/>
              <a:t>43</a:t>
            </a:fld>
            <a:endParaRPr lang="en-CA"/>
          </a:p>
        </p:txBody>
      </p:sp>
    </p:spTree>
    <p:extLst>
      <p:ext uri="{BB962C8B-B14F-4D97-AF65-F5344CB8AC3E}">
        <p14:creationId xmlns:p14="http://schemas.microsoft.com/office/powerpoint/2010/main" val="39341337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how a level 1 response is structured, and the functions in an ESS Level 1 response</a:t>
            </a:r>
            <a:endParaRPr lang="en-CA" dirty="0"/>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Calibri" panose="020F0502020204030204" pitchFamily="34" charset="0"/>
                <a:ea typeface="Calibri" panose="020F0502020204030204" pitchFamily="34" charset="0"/>
                <a:cs typeface="Arial" panose="020B0604020202020204" pitchFamily="34" charset="0"/>
              </a:rPr>
              <a:t>The most common emergencies are activated at level one. Services are usually provided at or near the site of the incident and may be delivered by two ESS team members designated by the First Nations Government or Local Authority. The organization chart shows a level one ESS response structure with functions that can be activated to assist evacuees. Keep in mind that only two responders are needed for all of the functions that are activated during a level one response.</a:t>
            </a:r>
          </a:p>
          <a:p>
            <a:endParaRPr lang="en-CA" dirty="0"/>
          </a:p>
        </p:txBody>
      </p:sp>
      <p:sp>
        <p:nvSpPr>
          <p:cNvPr id="4" name="Slide Number Placeholder 3"/>
          <p:cNvSpPr>
            <a:spLocks noGrp="1"/>
          </p:cNvSpPr>
          <p:nvPr>
            <p:ph type="sldNum" sz="quarter" idx="5"/>
          </p:nvPr>
        </p:nvSpPr>
        <p:spPr/>
        <p:txBody>
          <a:bodyPr/>
          <a:lstStyle/>
          <a:p>
            <a:fld id="{6376BA28-205E-461F-88EB-A15653A24AD8}" type="slidenum">
              <a:rPr lang="en-CA" smtClean="0"/>
              <a:t>44</a:t>
            </a:fld>
            <a:endParaRPr lang="en-CA"/>
          </a:p>
        </p:txBody>
      </p:sp>
    </p:spTree>
    <p:extLst>
      <p:ext uri="{BB962C8B-B14F-4D97-AF65-F5344CB8AC3E}">
        <p14:creationId xmlns:p14="http://schemas.microsoft.com/office/powerpoint/2010/main" val="3498584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Activity Objective: </a:t>
            </a:r>
            <a:r>
              <a:rPr lang="en-US" b="0" i="1" dirty="0"/>
              <a:t>A quick icebreaker question to get students familiar with one another. Introductions should take between 30-60 seconds per participant.</a:t>
            </a:r>
          </a:p>
          <a:p>
            <a:r>
              <a:rPr lang="en-US" b="0" i="1" dirty="0"/>
              <a:t>Instructors are expected to keep the icebreaker section within the time specified in the lesson plan. Instructors should provide reminders to participants to keep their responses short if they are consistently taking longer than expected</a:t>
            </a:r>
            <a:endParaRPr lang="en-US" b="1" i="1" dirty="0"/>
          </a:p>
          <a:p>
            <a:endParaRPr lang="en-US" b="1" dirty="0"/>
          </a:p>
          <a:p>
            <a:r>
              <a:rPr lang="en-US" b="1" dirty="0"/>
              <a:t>Full Group Discussion (15 Minutes)</a:t>
            </a:r>
          </a:p>
          <a:p>
            <a:r>
              <a:rPr lang="en-US" dirty="0"/>
              <a:t>Select from one of the same icebreaker questions below:</a:t>
            </a:r>
          </a:p>
          <a:p>
            <a:pPr marL="171450" indent="-171450">
              <a:buFont typeface="Arial" panose="020B0604020202020204" pitchFamily="34" charset="0"/>
              <a:buChar char="•"/>
            </a:pPr>
            <a:r>
              <a:rPr lang="en-US" dirty="0"/>
              <a:t>Share your name and name of team</a:t>
            </a:r>
          </a:p>
          <a:p>
            <a:pPr marL="171450" indent="-171450">
              <a:buFont typeface="Arial" panose="020B0604020202020204" pitchFamily="34" charset="0"/>
              <a:buChar char="•"/>
            </a:pPr>
            <a:r>
              <a:rPr lang="en-US" dirty="0"/>
              <a:t>Share your name and how many years of experience you have in &lt;field&gt;</a:t>
            </a:r>
          </a:p>
          <a:p>
            <a:pPr marL="171450" indent="-171450">
              <a:buFont typeface="Arial" panose="020B0604020202020204" pitchFamily="34" charset="0"/>
              <a:buChar char="•"/>
            </a:pPr>
            <a:r>
              <a:rPr lang="en-US" dirty="0"/>
              <a:t>Share your name and the last role you had during a response/call-out</a:t>
            </a:r>
          </a:p>
        </p:txBody>
      </p:sp>
      <p:sp>
        <p:nvSpPr>
          <p:cNvPr id="4" name="Slide Number Placeholder 3"/>
          <p:cNvSpPr>
            <a:spLocks noGrp="1"/>
          </p:cNvSpPr>
          <p:nvPr>
            <p:ph type="sldNum" sz="quarter" idx="5"/>
          </p:nvPr>
        </p:nvSpPr>
        <p:spPr/>
        <p:txBody>
          <a:bodyPr/>
          <a:lstStyle/>
          <a:p>
            <a:fld id="{6376BA28-205E-461F-88EB-A15653A24AD8}" type="slidenum">
              <a:rPr lang="en-CA" smtClean="0"/>
              <a:t>5</a:t>
            </a:fld>
            <a:endParaRPr lang="en-CA"/>
          </a:p>
        </p:txBody>
      </p:sp>
    </p:spTree>
    <p:extLst>
      <p:ext uri="{BB962C8B-B14F-4D97-AF65-F5344CB8AC3E}">
        <p14:creationId xmlns:p14="http://schemas.microsoft.com/office/powerpoint/2010/main" val="34520801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how a level 2-3 response is structured, and the ESS functions in a level 2-3 response</a:t>
            </a:r>
            <a:endParaRPr lang="en-CA" dirty="0"/>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Calibri" panose="020F0502020204030204" pitchFamily="34" charset="0"/>
                <a:ea typeface="Calibri" panose="020F0502020204030204" pitchFamily="34" charset="0"/>
                <a:cs typeface="Arial" panose="020B0604020202020204" pitchFamily="34" charset="0"/>
              </a:rPr>
              <a:t>During level two or three responses, generally a reception centre and/or group lodging facility are activated. The organization chart show level two or three ESS response structures with functions that can be activated to assist evacuees. Keep in mind that one responder can perform more than one function, for example, if there is a medium sized response, half of the functions are activated, and seven ESS team members are called out, they can perform all the functions that are activated.</a:t>
            </a:r>
          </a:p>
          <a:p>
            <a:endParaRPr lang="en-CA" dirty="0"/>
          </a:p>
        </p:txBody>
      </p:sp>
      <p:sp>
        <p:nvSpPr>
          <p:cNvPr id="4" name="Slide Number Placeholder 3"/>
          <p:cNvSpPr>
            <a:spLocks noGrp="1"/>
          </p:cNvSpPr>
          <p:nvPr>
            <p:ph type="sldNum" sz="quarter" idx="5"/>
          </p:nvPr>
        </p:nvSpPr>
        <p:spPr/>
        <p:txBody>
          <a:bodyPr/>
          <a:lstStyle/>
          <a:p>
            <a:fld id="{6376BA28-205E-461F-88EB-A15653A24AD8}" type="slidenum">
              <a:rPr lang="en-CA" smtClean="0"/>
              <a:t>45</a:t>
            </a:fld>
            <a:endParaRPr lang="en-CA"/>
          </a:p>
        </p:txBody>
      </p:sp>
    </p:spTree>
    <p:extLst>
      <p:ext uri="{BB962C8B-B14F-4D97-AF65-F5344CB8AC3E}">
        <p14:creationId xmlns:p14="http://schemas.microsoft.com/office/powerpoint/2010/main" val="33240781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Activity Objective: </a:t>
            </a:r>
            <a:r>
              <a:rPr lang="en-US" i="1" dirty="0"/>
              <a:t>For participants to consider the discussion questions and be able to describe the responses</a:t>
            </a:r>
            <a:endParaRPr lang="en-US" dirty="0"/>
          </a:p>
          <a:p>
            <a:endParaRPr lang="en-US" b="1" dirty="0"/>
          </a:p>
          <a:p>
            <a:r>
              <a:rPr lang="en-US" b="1" dirty="0"/>
              <a:t>Instructions:</a:t>
            </a:r>
          </a:p>
          <a:p>
            <a:r>
              <a:rPr lang="en-US" b="0" dirty="0"/>
              <a:t>Select 1-2 of the discussion questions below and put them on the slide</a:t>
            </a:r>
          </a:p>
          <a:p>
            <a:endParaRPr lang="en-US" b="0" dirty="0"/>
          </a:p>
          <a:p>
            <a:pPr marL="742950" lvl="1" indent="-285750">
              <a:lnSpc>
                <a:spcPct val="107000"/>
              </a:lnSpc>
              <a:spcAft>
                <a:spcPts val="600"/>
              </a:spcAft>
              <a:buFont typeface="Courier New" panose="02070309020205020404" pitchFamily="49" charset="0"/>
              <a:buChar char="o"/>
            </a:pPr>
            <a:r>
              <a:rPr lang="en-CA" sz="1800" kern="100" dirty="0">
                <a:effectLst/>
                <a:latin typeface="Aptos" panose="020B0004020202020204" pitchFamily="34" charset="0"/>
                <a:ea typeface="Aptos" panose="020B0004020202020204" pitchFamily="34" charset="0"/>
                <a:cs typeface="Times New Roman" panose="02020603050405020304" pitchFamily="18" charset="0"/>
              </a:rPr>
              <a:t>Where can you go to reference the rights and responsibilities of ESS responders?</a:t>
            </a:r>
          </a:p>
          <a:p>
            <a:pPr marL="742950" lvl="1" indent="-285750">
              <a:lnSpc>
                <a:spcPct val="107000"/>
              </a:lnSpc>
              <a:spcAft>
                <a:spcPts val="600"/>
              </a:spcAft>
              <a:buFont typeface="Courier New" panose="02070309020205020404" pitchFamily="49" charset="0"/>
              <a:buChar char="o"/>
            </a:pPr>
            <a:r>
              <a:rPr lang="en-CA" sz="1800" kern="100" dirty="0">
                <a:effectLst/>
                <a:latin typeface="Aptos" panose="020B0004020202020204" pitchFamily="34" charset="0"/>
                <a:ea typeface="Aptos" panose="020B0004020202020204" pitchFamily="34" charset="0"/>
                <a:cs typeface="Times New Roman" panose="02020603050405020304" pitchFamily="18" charset="0"/>
              </a:rPr>
              <a:t>What are some of the rights of ESS responders?</a:t>
            </a:r>
          </a:p>
          <a:p>
            <a:pPr marL="742950" lvl="1" indent="-285750">
              <a:lnSpc>
                <a:spcPct val="107000"/>
              </a:lnSpc>
              <a:spcAft>
                <a:spcPts val="600"/>
              </a:spcAft>
              <a:buFont typeface="Courier New" panose="02070309020205020404" pitchFamily="49" charset="0"/>
              <a:buChar char="o"/>
            </a:pPr>
            <a:r>
              <a:rPr lang="en-CA" sz="1800" kern="100" dirty="0">
                <a:effectLst/>
                <a:latin typeface="Aptos" panose="020B0004020202020204" pitchFamily="34" charset="0"/>
                <a:ea typeface="Aptos" panose="020B0004020202020204" pitchFamily="34" charset="0"/>
                <a:cs typeface="Times New Roman" panose="02020603050405020304" pitchFamily="18" charset="0"/>
              </a:rPr>
              <a:t>What are you unsure about regarding the rights and responsibilities of ESS responders?</a:t>
            </a:r>
          </a:p>
          <a:p>
            <a:endParaRPr lang="en-US" b="0" dirty="0"/>
          </a:p>
          <a:p>
            <a:endParaRPr lang="en-US" b="1" dirty="0"/>
          </a:p>
          <a:p>
            <a:r>
              <a:rPr lang="en-US" b="1" dirty="0"/>
              <a:t>On Your Own (2 minutes)</a:t>
            </a:r>
          </a:p>
          <a:p>
            <a:pPr marL="171450" indent="-171450">
              <a:buFont typeface="Arial" panose="020B0604020202020204" pitchFamily="34" charset="0"/>
              <a:buChar char="•"/>
            </a:pPr>
            <a:r>
              <a:rPr lang="en-US" b="0" dirty="0"/>
              <a:t>Have students consider the question</a:t>
            </a:r>
          </a:p>
          <a:p>
            <a:pPr marL="171450" indent="-171450">
              <a:buFont typeface="Arial" panose="020B0604020202020204" pitchFamily="34" charset="0"/>
              <a:buChar char="•"/>
            </a:pPr>
            <a:r>
              <a:rPr lang="en-US" b="0" dirty="0"/>
              <a:t>Suggest students record their thoughts on their Participant Guide</a:t>
            </a:r>
          </a:p>
          <a:p>
            <a:endParaRPr lang="en-US" b="0" dirty="0"/>
          </a:p>
          <a:p>
            <a:r>
              <a:rPr lang="en-US" b="1" dirty="0"/>
              <a:t>In small groups (5 minutes)</a:t>
            </a:r>
          </a:p>
          <a:p>
            <a:pPr marL="171450" indent="-171450">
              <a:buFont typeface="Arial" panose="020B0604020202020204" pitchFamily="34" charset="0"/>
              <a:buChar char="•"/>
            </a:pPr>
            <a:r>
              <a:rPr lang="en-US" b="0" dirty="0"/>
              <a:t>Student discuss their thoughts on the discussion question with their group</a:t>
            </a:r>
          </a:p>
          <a:p>
            <a:endParaRPr lang="en-US" b="0" dirty="0"/>
          </a:p>
          <a:p>
            <a:pPr marL="0" indent="0">
              <a:buFont typeface="Arial" panose="020B0604020202020204" pitchFamily="34" charset="0"/>
              <a:buNone/>
            </a:pPr>
            <a:r>
              <a:rPr lang="en-US" b="1" dirty="0"/>
              <a:t>In a large group (5 minutes)</a:t>
            </a:r>
          </a:p>
          <a:p>
            <a:pPr marL="171450" indent="-171450">
              <a:buFont typeface="Arial" panose="020B0604020202020204" pitchFamily="34" charset="0"/>
              <a:buChar char="•"/>
            </a:pPr>
            <a:r>
              <a:rPr lang="en-US" b="0" dirty="0"/>
              <a:t>The class discusses their responses</a:t>
            </a:r>
          </a:p>
        </p:txBody>
      </p:sp>
      <p:sp>
        <p:nvSpPr>
          <p:cNvPr id="4" name="Slide Number Placeholder 3"/>
          <p:cNvSpPr>
            <a:spLocks noGrp="1"/>
          </p:cNvSpPr>
          <p:nvPr>
            <p:ph type="sldNum" sz="quarter" idx="5"/>
          </p:nvPr>
        </p:nvSpPr>
        <p:spPr/>
        <p:txBody>
          <a:bodyPr/>
          <a:lstStyle/>
          <a:p>
            <a:fld id="{6376BA28-205E-461F-88EB-A15653A24AD8}" type="slidenum">
              <a:rPr lang="en-CA" smtClean="0"/>
              <a:t>46</a:t>
            </a:fld>
            <a:endParaRPr lang="en-CA"/>
          </a:p>
        </p:txBody>
      </p:sp>
    </p:spTree>
    <p:extLst>
      <p:ext uri="{BB962C8B-B14F-4D97-AF65-F5344CB8AC3E}">
        <p14:creationId xmlns:p14="http://schemas.microsoft.com/office/powerpoint/2010/main" val="36282231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 over the debriefing process for ESS.</a:t>
            </a:r>
            <a:endParaRPr lang="en-CA" dirty="0"/>
          </a:p>
          <a:p>
            <a:endParaRPr lang="en-CA" dirty="0"/>
          </a:p>
          <a:p>
            <a:r>
              <a:rPr lang="en-CA" sz="1800" dirty="0">
                <a:effectLst/>
                <a:latin typeface="Calibri" panose="020F0502020204030204" pitchFamily="34" charset="0"/>
                <a:ea typeface="Calibri" panose="020F0502020204030204" pitchFamily="34" charset="0"/>
                <a:cs typeface="Arial" panose="020B0604020202020204" pitchFamily="34" charset="0"/>
              </a:rPr>
              <a:t>The learnings from these sessions are important in improving the execution of future responses.</a:t>
            </a:r>
            <a:endParaRPr lang="en-CA" dirty="0"/>
          </a:p>
        </p:txBody>
      </p:sp>
      <p:sp>
        <p:nvSpPr>
          <p:cNvPr id="4" name="Slide Number Placeholder 3"/>
          <p:cNvSpPr>
            <a:spLocks noGrp="1"/>
          </p:cNvSpPr>
          <p:nvPr>
            <p:ph type="sldNum" sz="quarter" idx="5"/>
          </p:nvPr>
        </p:nvSpPr>
        <p:spPr/>
        <p:txBody>
          <a:bodyPr/>
          <a:lstStyle/>
          <a:p>
            <a:fld id="{6376BA28-205E-461F-88EB-A15653A24AD8}" type="slidenum">
              <a:rPr lang="en-CA" smtClean="0"/>
              <a:t>47</a:t>
            </a:fld>
            <a:endParaRPr lang="en-CA"/>
          </a:p>
        </p:txBody>
      </p:sp>
    </p:spTree>
    <p:extLst>
      <p:ext uri="{BB962C8B-B14F-4D97-AF65-F5344CB8AC3E}">
        <p14:creationId xmlns:p14="http://schemas.microsoft.com/office/powerpoint/2010/main" val="41034733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Activity Objective: </a:t>
            </a:r>
            <a:r>
              <a:rPr lang="en-US" i="1" dirty="0"/>
              <a:t>For participants to work together and increase understanding of Emergency Responder Functions.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 Small Groups  (10-15 minutes)</a:t>
            </a:r>
          </a:p>
          <a:p>
            <a:pPr marL="0" indent="0">
              <a:buFont typeface="Arial" panose="020B0604020202020204" pitchFamily="34" charset="0"/>
              <a:buNone/>
            </a:pPr>
            <a:r>
              <a:rPr lang="en-US" b="0" dirty="0"/>
              <a:t>Work together to answer the questions about ESS Responder Functions in the participant guide. </a:t>
            </a:r>
            <a:endParaRPr lang="en-CA" b="0" dirty="0"/>
          </a:p>
          <a:p>
            <a:endParaRPr lang="en-CA" b="1" dirty="0"/>
          </a:p>
          <a:p>
            <a:r>
              <a:rPr lang="en-CA" b="1" dirty="0"/>
              <a:t>Debrief (5 minutes)</a:t>
            </a:r>
          </a:p>
          <a:p>
            <a:r>
              <a:rPr lang="en-CA" b="0" i="0" dirty="0"/>
              <a:t>Take up the questions with the participants. </a:t>
            </a:r>
          </a:p>
          <a:p>
            <a:endParaRPr lang="en-CA" dirty="0"/>
          </a:p>
        </p:txBody>
      </p:sp>
      <p:sp>
        <p:nvSpPr>
          <p:cNvPr id="4" name="Slide Number Placeholder 3"/>
          <p:cNvSpPr>
            <a:spLocks noGrp="1"/>
          </p:cNvSpPr>
          <p:nvPr>
            <p:ph type="sldNum" sz="quarter" idx="5"/>
          </p:nvPr>
        </p:nvSpPr>
        <p:spPr/>
        <p:txBody>
          <a:bodyPr/>
          <a:lstStyle/>
          <a:p>
            <a:fld id="{6376BA28-205E-461F-88EB-A15653A24AD8}" type="slidenum">
              <a:rPr lang="en-CA" smtClean="0"/>
              <a:t>48</a:t>
            </a:fld>
            <a:endParaRPr lang="en-CA"/>
          </a:p>
        </p:txBody>
      </p:sp>
    </p:spTree>
    <p:extLst>
      <p:ext uri="{BB962C8B-B14F-4D97-AF65-F5344CB8AC3E}">
        <p14:creationId xmlns:p14="http://schemas.microsoft.com/office/powerpoint/2010/main" val="24212123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Group Discussion: </a:t>
            </a:r>
            <a:r>
              <a:rPr lang="en-US" b="0" dirty="0"/>
              <a:t>Any remaining questions about the content?</a:t>
            </a:r>
          </a:p>
          <a:p>
            <a:endParaRPr lang="en-US" b="0" dirty="0"/>
          </a:p>
          <a:p>
            <a:r>
              <a:rPr lang="en-US" b="0" dirty="0"/>
              <a:t>Ask the participants if they have more questions before the scenario and evaluation.</a:t>
            </a:r>
            <a:endParaRPr lang="en-CA" b="1" dirty="0"/>
          </a:p>
          <a:p>
            <a:endParaRPr lang="en-CA" dirty="0"/>
          </a:p>
        </p:txBody>
      </p:sp>
      <p:sp>
        <p:nvSpPr>
          <p:cNvPr id="4" name="Slide Number Placeholder 3"/>
          <p:cNvSpPr>
            <a:spLocks noGrp="1"/>
          </p:cNvSpPr>
          <p:nvPr>
            <p:ph type="sldNum" sz="quarter" idx="5"/>
          </p:nvPr>
        </p:nvSpPr>
        <p:spPr/>
        <p:txBody>
          <a:bodyPr/>
          <a:lstStyle/>
          <a:p>
            <a:fld id="{6376BA28-205E-461F-88EB-A15653A24AD8}" type="slidenum">
              <a:rPr lang="en-CA" smtClean="0"/>
              <a:t>49</a:t>
            </a:fld>
            <a:endParaRPr lang="en-CA"/>
          </a:p>
        </p:txBody>
      </p:sp>
    </p:spTree>
    <p:extLst>
      <p:ext uri="{BB962C8B-B14F-4D97-AF65-F5344CB8AC3E}">
        <p14:creationId xmlns:p14="http://schemas.microsoft.com/office/powerpoint/2010/main" val="35728484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i="1" dirty="0"/>
              <a:t>OPTIONAL SLIDE</a:t>
            </a:r>
          </a:p>
          <a:p>
            <a:pPr marL="0" indent="0">
              <a:buFont typeface="Arial" panose="020B0604020202020204" pitchFamily="34" charset="0"/>
              <a:buNone/>
            </a:pPr>
            <a:endParaRPr lang="en-US" b="1"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Adjust this slide based on which option(s) you are selecting for course completion. Use the instructions on the slide, or replace them with one of the following options. If not using a quiz for course completion, omit this slide. </a:t>
            </a:r>
          </a:p>
          <a:p>
            <a:pPr marL="0" indent="0">
              <a:buFont typeface="Arial" panose="020B0604020202020204" pitchFamily="34" charset="0"/>
              <a:buNone/>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Complete the scenario and quiz in Module 4 of your participant guide, with a score of 70% or above. You can take the quiz as many times as you like.</a:t>
            </a:r>
          </a:p>
          <a:p>
            <a:pPr marL="171450" indent="-171450">
              <a:buFont typeface="Arial" panose="020B0604020202020204" pitchFamily="34" charset="0"/>
              <a:buChar char="•"/>
            </a:pPr>
            <a:r>
              <a:rPr lang="en-US" dirty="0"/>
              <a:t>Turn to Module 4 in your participant guide. Get into small groups and read the scenario. When you are done reading the scenario, we will discuss the quiz questions together.</a:t>
            </a:r>
          </a:p>
          <a:p>
            <a:pPr marL="171450" indent="-171450">
              <a:buFont typeface="Arial" panose="020B0604020202020204" pitchFamily="34" charset="0"/>
              <a:buChar char="•"/>
            </a:pPr>
            <a:r>
              <a:rPr lang="en-US" dirty="0"/>
              <a:t>To complete this course, take the quiz online with JIBC. Follow the instructions at the back of your participant guide.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The quiz can be completed as a large group, in small groups, individually or online. The online course may take a few hours to register, so if choosing this option, we recommend students register before the course session or you ask them to complete it on their own within a few days of the course ending.</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See the Course Materials Guide and ESS Course Completion Guide for details on Course Completion.</a:t>
            </a:r>
            <a:endParaRPr lang="en-CA" dirty="0"/>
          </a:p>
        </p:txBody>
      </p:sp>
      <p:sp>
        <p:nvSpPr>
          <p:cNvPr id="4" name="Slide Number Placeholder 3"/>
          <p:cNvSpPr>
            <a:spLocks noGrp="1"/>
          </p:cNvSpPr>
          <p:nvPr>
            <p:ph type="sldNum" sz="quarter" idx="5"/>
          </p:nvPr>
        </p:nvSpPr>
        <p:spPr/>
        <p:txBody>
          <a:bodyPr/>
          <a:lstStyle/>
          <a:p>
            <a:fld id="{6376BA28-205E-461F-88EB-A15653A24AD8}" type="slidenum">
              <a:rPr lang="en-CA" smtClean="0"/>
              <a:t>50</a:t>
            </a:fld>
            <a:endParaRPr lang="en-CA"/>
          </a:p>
        </p:txBody>
      </p:sp>
    </p:spTree>
    <p:extLst>
      <p:ext uri="{BB962C8B-B14F-4D97-AF65-F5344CB8AC3E}">
        <p14:creationId xmlns:p14="http://schemas.microsoft.com/office/powerpoint/2010/main" val="15840623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Activity Objective: </a:t>
            </a:r>
            <a:r>
              <a:rPr lang="en-US" i="1" dirty="0"/>
              <a:t>For participants to learn about the strengths of their peers, and to self-reflect on their learning</a:t>
            </a:r>
          </a:p>
          <a:p>
            <a:endParaRPr lang="en-US" b="1" dirty="0"/>
          </a:p>
          <a:p>
            <a:r>
              <a:rPr lang="en-US" b="1" dirty="0"/>
              <a:t>Optional Group Discussion: </a:t>
            </a:r>
            <a:r>
              <a:rPr lang="en-US" b="0" dirty="0"/>
              <a:t>Go around the class and ask the students to name one thing they learned well, and one thing they want to learn more about.</a:t>
            </a:r>
          </a:p>
          <a:p>
            <a:endParaRPr lang="en-US" b="0" dirty="0"/>
          </a:p>
        </p:txBody>
      </p:sp>
      <p:sp>
        <p:nvSpPr>
          <p:cNvPr id="4" name="Slide Number Placeholder 3"/>
          <p:cNvSpPr>
            <a:spLocks noGrp="1"/>
          </p:cNvSpPr>
          <p:nvPr>
            <p:ph type="sldNum" sz="quarter" idx="5"/>
          </p:nvPr>
        </p:nvSpPr>
        <p:spPr/>
        <p:txBody>
          <a:bodyPr/>
          <a:lstStyle/>
          <a:p>
            <a:fld id="{6376BA28-205E-461F-88EB-A15653A24AD8}" type="slidenum">
              <a:rPr lang="en-CA" smtClean="0"/>
              <a:t>51</a:t>
            </a:fld>
            <a:endParaRPr lang="en-CA"/>
          </a:p>
        </p:txBody>
      </p:sp>
    </p:spTree>
    <p:extLst>
      <p:ext uri="{BB962C8B-B14F-4D97-AF65-F5344CB8AC3E}">
        <p14:creationId xmlns:p14="http://schemas.microsoft.com/office/powerpoint/2010/main" val="40994483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for All Facilitators</a:t>
            </a:r>
          </a:p>
          <a:p>
            <a:r>
              <a:rPr lang="en-US" dirty="0"/>
              <a:t>This Student Information Form and ESS Course Completion Form is required by all students in order to have course completion recorded on their JIBC student transcript.</a:t>
            </a:r>
          </a:p>
          <a:p>
            <a:endParaRPr lang="en-US" dirty="0"/>
          </a:p>
          <a:p>
            <a:r>
              <a:rPr lang="en-US" dirty="0"/>
              <a:t>If students do not complete all the information on this form, the course completion may not be recorded.</a:t>
            </a:r>
          </a:p>
          <a:p>
            <a:endParaRPr lang="en-US" dirty="0"/>
          </a:p>
          <a:p>
            <a:r>
              <a:rPr lang="en-US" dirty="0"/>
              <a:t>These forms are in the back of the manuals. Instruct the students to rip out the forms and provide them to the facilitator. The facilitator must provide the forms to the ESSD, EPC, or designate to be sent to JIBC.</a:t>
            </a:r>
          </a:p>
          <a:p>
            <a:endParaRPr lang="en-US" dirty="0"/>
          </a:p>
          <a:p>
            <a:r>
              <a:rPr lang="en-US" dirty="0"/>
              <a:t>Do not photocopy these forms. Photocopied forms may not be accepted. </a:t>
            </a:r>
          </a:p>
        </p:txBody>
      </p:sp>
      <p:sp>
        <p:nvSpPr>
          <p:cNvPr id="4" name="Slide Number Placeholder 3"/>
          <p:cNvSpPr>
            <a:spLocks noGrp="1"/>
          </p:cNvSpPr>
          <p:nvPr>
            <p:ph type="sldNum" sz="quarter" idx="5"/>
          </p:nvPr>
        </p:nvSpPr>
        <p:spPr/>
        <p:txBody>
          <a:bodyPr/>
          <a:lstStyle/>
          <a:p>
            <a:fld id="{6376BA28-205E-461F-88EB-A15653A24AD8}" type="slidenum">
              <a:rPr lang="en-CA" smtClean="0"/>
              <a:t>52</a:t>
            </a:fld>
            <a:endParaRPr lang="en-CA"/>
          </a:p>
        </p:txBody>
      </p:sp>
    </p:spTree>
    <p:extLst>
      <p:ext uri="{BB962C8B-B14F-4D97-AF65-F5344CB8AC3E}">
        <p14:creationId xmlns:p14="http://schemas.microsoft.com/office/powerpoint/2010/main" val="83703743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to Community Facilitators</a:t>
            </a:r>
          </a:p>
          <a:p>
            <a:r>
              <a:rPr lang="en-US" b="1" dirty="0"/>
              <a:t>This is an optional slide for community facilitators.</a:t>
            </a:r>
          </a:p>
          <a:p>
            <a:endParaRPr lang="en-US" b="1" dirty="0"/>
          </a:p>
          <a:p>
            <a:r>
              <a:rPr lang="en-US" b="0" dirty="0"/>
              <a:t>If you wish to add or modify the information on this slide, please do so as you wish. You are not obligated to further promote JIBC courses, but it is recommended as this is where the ESS program is developed and administered.</a:t>
            </a:r>
            <a:endParaRPr lang="en-CA" b="0" dirty="0"/>
          </a:p>
        </p:txBody>
      </p:sp>
      <p:sp>
        <p:nvSpPr>
          <p:cNvPr id="4" name="Slide Number Placeholder 3"/>
          <p:cNvSpPr>
            <a:spLocks noGrp="1"/>
          </p:cNvSpPr>
          <p:nvPr>
            <p:ph type="sldNum" sz="quarter" idx="5"/>
          </p:nvPr>
        </p:nvSpPr>
        <p:spPr/>
        <p:txBody>
          <a:bodyPr/>
          <a:lstStyle/>
          <a:p>
            <a:fld id="{6376BA28-205E-461F-88EB-A15653A24AD8}" type="slidenum">
              <a:rPr lang="en-CA" smtClean="0"/>
              <a:t>53</a:t>
            </a:fld>
            <a:endParaRPr lang="en-CA"/>
          </a:p>
        </p:txBody>
      </p:sp>
    </p:spTree>
    <p:extLst>
      <p:ext uri="{BB962C8B-B14F-4D97-AF65-F5344CB8AC3E}">
        <p14:creationId xmlns:p14="http://schemas.microsoft.com/office/powerpoint/2010/main" val="3103406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Review what participants will be able to do after course completion.</a:t>
            </a:r>
            <a:endParaRPr lang="en-CA" dirty="0"/>
          </a:p>
          <a:p>
            <a:endParaRPr lang="en-CA" dirty="0"/>
          </a:p>
        </p:txBody>
      </p:sp>
      <p:sp>
        <p:nvSpPr>
          <p:cNvPr id="4" name="Slide Number Placeholder 3"/>
          <p:cNvSpPr>
            <a:spLocks noGrp="1"/>
          </p:cNvSpPr>
          <p:nvPr>
            <p:ph type="sldNum" sz="quarter" idx="5"/>
          </p:nvPr>
        </p:nvSpPr>
        <p:spPr/>
        <p:txBody>
          <a:bodyPr/>
          <a:lstStyle/>
          <a:p>
            <a:fld id="{6376BA28-205E-461F-88EB-A15653A24AD8}" type="slidenum">
              <a:rPr lang="en-CA" smtClean="0"/>
              <a:t>6</a:t>
            </a:fld>
            <a:endParaRPr lang="en-CA"/>
          </a:p>
        </p:txBody>
      </p:sp>
    </p:spTree>
    <p:extLst>
      <p:ext uri="{BB962C8B-B14F-4D97-AF65-F5344CB8AC3E}">
        <p14:creationId xmlns:p14="http://schemas.microsoft.com/office/powerpoint/2010/main" val="1623406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 a concise description of ESS. </a:t>
            </a:r>
            <a:endParaRPr lang="en-CA" dirty="0"/>
          </a:p>
        </p:txBody>
      </p:sp>
      <p:sp>
        <p:nvSpPr>
          <p:cNvPr id="4" name="Slide Number Placeholder 3"/>
          <p:cNvSpPr>
            <a:spLocks noGrp="1"/>
          </p:cNvSpPr>
          <p:nvPr>
            <p:ph type="sldNum" sz="quarter" idx="5"/>
          </p:nvPr>
        </p:nvSpPr>
        <p:spPr/>
        <p:txBody>
          <a:bodyPr/>
          <a:lstStyle/>
          <a:p>
            <a:fld id="{6376BA28-205E-461F-88EB-A15653A24AD8}" type="slidenum">
              <a:rPr lang="en-CA" smtClean="0"/>
              <a:t>8</a:t>
            </a:fld>
            <a:endParaRPr lang="en-CA"/>
          </a:p>
        </p:txBody>
      </p:sp>
    </p:spTree>
    <p:extLst>
      <p:ext uri="{BB962C8B-B14F-4D97-AF65-F5344CB8AC3E}">
        <p14:creationId xmlns:p14="http://schemas.microsoft.com/office/powerpoint/2010/main" val="647762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Group Discussion</a:t>
            </a:r>
          </a:p>
          <a:p>
            <a:r>
              <a:rPr lang="en-US" b="0" dirty="0"/>
              <a:t>Objective: For participants to have an understanding what hazards ESS responds to, and what types of hazards they may be responding to.</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hazards may threaten your community?</a:t>
            </a:r>
            <a:endParaRPr lang="en-CA" dirty="0"/>
          </a:p>
          <a:p>
            <a:endParaRPr lang="en-CA" dirty="0"/>
          </a:p>
          <a:p>
            <a:r>
              <a:rPr lang="en-CA" dirty="0"/>
              <a:t>Students can share their answers as they feel comfortable.</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i="1" dirty="0">
                <a:solidFill>
                  <a:srgbClr val="FF0000"/>
                </a:solidFill>
              </a:rPr>
              <a:t>Examples:  Disease outbreaks, Earthquakes, Floods, Hazardous materials spills, landslides, power outages, Severe weather, Structural fires, Tsunamis, Wildfires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i="1" dirty="0">
              <a:solidFill>
                <a:srgbClr val="FF0000"/>
              </a:solidFill>
            </a:endParaRPr>
          </a:p>
          <a:p>
            <a:pPr>
              <a:lnSpc>
                <a:spcPct val="120000"/>
              </a:lnSpc>
              <a:spcBef>
                <a:spcPts val="600"/>
              </a:spcBef>
              <a:spcAft>
                <a:spcPts val="300"/>
              </a:spcAft>
            </a:pPr>
            <a:r>
              <a:rPr lang="en-CA" sz="1800" dirty="0">
                <a:effectLst/>
                <a:latin typeface="Calibri" panose="020F0502020204030204" pitchFamily="34" charset="0"/>
                <a:ea typeface="Calibri" panose="020F0502020204030204" pitchFamily="34" charset="0"/>
                <a:cs typeface="Arial" panose="020B0604020202020204" pitchFamily="34" charset="0"/>
              </a:rPr>
              <a:t>Emergencies and disasters happen at anytime and anywhere. Although disasters may cause damage to buildings, bridges, and other structures, they affect people in their communities in many ways – people may be injured, lives lost, homes destroyed, families displaced, financial losses incurred, etc.</a:t>
            </a:r>
          </a:p>
          <a:p>
            <a:pPr>
              <a:lnSpc>
                <a:spcPct val="120000"/>
              </a:lnSpc>
              <a:spcBef>
                <a:spcPts val="600"/>
              </a:spcBef>
              <a:spcAft>
                <a:spcPts val="300"/>
              </a:spcAft>
            </a:pPr>
            <a:endParaRPr lang="en-CA" sz="1800" dirty="0">
              <a:effectLst/>
              <a:latin typeface="Calibri" panose="020F0502020204030204" pitchFamily="34" charset="0"/>
              <a:ea typeface="Calibri" panose="020F0502020204030204" pitchFamily="34" charset="0"/>
              <a:cs typeface="Arial" panose="020B0604020202020204" pitchFamily="34" charset="0"/>
            </a:endParaRPr>
          </a:p>
          <a:p>
            <a:pPr>
              <a:lnSpc>
                <a:spcPct val="120000"/>
              </a:lnSpc>
              <a:spcBef>
                <a:spcPts val="600"/>
              </a:spcBef>
              <a:spcAft>
                <a:spcPts val="300"/>
              </a:spcAft>
            </a:pPr>
            <a:r>
              <a:rPr lang="en-CA" sz="1800" dirty="0">
                <a:effectLst/>
                <a:latin typeface="Calibri" panose="020F0502020204030204" pitchFamily="34" charset="0"/>
                <a:ea typeface="Calibri" panose="020F0502020204030204" pitchFamily="34" charset="0"/>
                <a:cs typeface="Arial" panose="020B0604020202020204" pitchFamily="34" charset="0"/>
              </a:rPr>
              <a:t>An emergency is a situation caused by accident, fire, explosion or forces of nature that threatens people or property, and may require the response of more than one agency to protect the health, safety and welfare of people, or limit damage to property.</a:t>
            </a:r>
          </a:p>
          <a:p>
            <a:pPr>
              <a:lnSpc>
                <a:spcPct val="120000"/>
              </a:lnSpc>
              <a:spcBef>
                <a:spcPts val="600"/>
              </a:spcBef>
              <a:spcAft>
                <a:spcPts val="300"/>
              </a:spcAft>
            </a:pPr>
            <a:endParaRPr lang="en-CA" sz="1800" dirty="0">
              <a:effectLst/>
              <a:latin typeface="Calibri" panose="020F0502020204030204" pitchFamily="34" charset="0"/>
              <a:ea typeface="Calibri" panose="020F0502020204030204" pitchFamily="34" charset="0"/>
              <a:cs typeface="Arial" panose="020B0604020202020204" pitchFamily="34" charset="0"/>
            </a:endParaRPr>
          </a:p>
          <a:p>
            <a:pPr>
              <a:lnSpc>
                <a:spcPct val="120000"/>
              </a:lnSpc>
              <a:spcBef>
                <a:spcPts val="600"/>
              </a:spcBef>
              <a:spcAft>
                <a:spcPts val="300"/>
              </a:spcAft>
            </a:pPr>
            <a:r>
              <a:rPr lang="en-CA" sz="1800" dirty="0">
                <a:effectLst/>
                <a:latin typeface="Calibri" panose="020F0502020204030204" pitchFamily="34" charset="0"/>
                <a:ea typeface="Calibri" panose="020F0502020204030204" pitchFamily="34" charset="0"/>
                <a:cs typeface="Arial" panose="020B0604020202020204" pitchFamily="34" charset="0"/>
              </a:rPr>
              <a:t>A disaster means a calamity caused by accident, fire, explosion or technical failure, or by the forces of nature which results in serious harm to the health, safety or welfare of people, or widespread damage to property.</a:t>
            </a:r>
          </a:p>
          <a:p>
            <a:pPr>
              <a:lnSpc>
                <a:spcPct val="120000"/>
              </a:lnSpc>
              <a:spcBef>
                <a:spcPts val="600"/>
              </a:spcBef>
              <a:spcAft>
                <a:spcPts val="300"/>
              </a:spcAft>
            </a:pPr>
            <a:endParaRPr lang="en-CA" sz="1800" dirty="0">
              <a:effectLst/>
              <a:latin typeface="Calibri" panose="020F0502020204030204" pitchFamily="34" charset="0"/>
              <a:ea typeface="Calibri" panose="020F0502020204030204" pitchFamily="34" charset="0"/>
              <a:cs typeface="Arial" panose="020B0604020202020204" pitchFamily="34" charset="0"/>
            </a:endParaRPr>
          </a:p>
          <a:p>
            <a:pPr>
              <a:lnSpc>
                <a:spcPct val="120000"/>
              </a:lnSpc>
              <a:spcBef>
                <a:spcPts val="600"/>
              </a:spcBef>
              <a:spcAft>
                <a:spcPts val="300"/>
              </a:spcAft>
            </a:pPr>
            <a:r>
              <a:rPr lang="en-CA" sz="1800" dirty="0">
                <a:effectLst/>
                <a:latin typeface="Calibri" panose="020F0502020204030204" pitchFamily="34" charset="0"/>
                <a:ea typeface="Calibri" panose="020F0502020204030204" pitchFamily="34" charset="0"/>
                <a:cs typeface="Arial" panose="020B0604020202020204" pitchFamily="34" charset="0"/>
              </a:rPr>
              <a:t>According to </a:t>
            </a:r>
            <a:r>
              <a:rPr lang="en-CA" sz="1800" dirty="0" err="1">
                <a:effectLst/>
                <a:latin typeface="Calibri" panose="020F0502020204030204" pitchFamily="34" charset="0"/>
                <a:ea typeface="Calibri" panose="020F0502020204030204" pitchFamily="34" charset="0"/>
                <a:cs typeface="Arial" panose="020B0604020202020204" pitchFamily="34" charset="0"/>
              </a:rPr>
              <a:t>PreparedBC</a:t>
            </a:r>
            <a:r>
              <a:rPr lang="en-CA" sz="1800" dirty="0">
                <a:effectLst/>
                <a:latin typeface="Calibri" panose="020F0502020204030204" pitchFamily="34" charset="0"/>
                <a:ea typeface="Calibri" panose="020F0502020204030204" pitchFamily="34" charset="0"/>
                <a:cs typeface="Arial" panose="020B0604020202020204" pitchFamily="34" charset="0"/>
              </a:rPr>
              <a:t> (2023), it’s important to familiarize yourself with the potential hazards in your area. Knowing which hazards you may encounter will influence how you prepare.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i="1" dirty="0">
              <a:solidFill>
                <a:srgbClr val="FF0000"/>
              </a:solidFill>
            </a:endParaRPr>
          </a:p>
          <a:p>
            <a:endParaRPr lang="en-CA" dirty="0"/>
          </a:p>
        </p:txBody>
      </p:sp>
      <p:sp>
        <p:nvSpPr>
          <p:cNvPr id="4" name="Slide Number Placeholder 3"/>
          <p:cNvSpPr>
            <a:spLocks noGrp="1"/>
          </p:cNvSpPr>
          <p:nvPr>
            <p:ph type="sldNum" sz="quarter" idx="5"/>
          </p:nvPr>
        </p:nvSpPr>
        <p:spPr/>
        <p:txBody>
          <a:bodyPr/>
          <a:lstStyle/>
          <a:p>
            <a:fld id="{6376BA28-205E-461F-88EB-A15653A24AD8}" type="slidenum">
              <a:rPr lang="en-CA" smtClean="0"/>
              <a:t>9</a:t>
            </a:fld>
            <a:endParaRPr lang="en-CA"/>
          </a:p>
        </p:txBody>
      </p:sp>
    </p:spTree>
    <p:extLst>
      <p:ext uri="{BB962C8B-B14F-4D97-AF65-F5344CB8AC3E}">
        <p14:creationId xmlns:p14="http://schemas.microsoft.com/office/powerpoint/2010/main" val="2440292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Discuss how disasters can impact evacuees, and people related to the disaster.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lnSpc>
                <a:spcPct val="120000"/>
              </a:lnSpc>
              <a:spcBef>
                <a:spcPts val="600"/>
              </a:spcBef>
              <a:spcAft>
                <a:spcPts val="300"/>
              </a:spcAft>
            </a:pPr>
            <a:r>
              <a:rPr lang="en-CA" sz="1800" dirty="0">
                <a:effectLst/>
                <a:latin typeface="Calibri" panose="020F0502020204030204" pitchFamily="34" charset="0"/>
                <a:ea typeface="Calibri" panose="020F0502020204030204" pitchFamily="34" charset="0"/>
                <a:cs typeface="Arial" panose="020B0604020202020204" pitchFamily="34" charset="0"/>
              </a:rPr>
              <a:t>Disasters affect people in different ways. In some disaster situations it may mean loss of loved ones, including relatives, friends, neighbours, or family pets. In others, it means loss of home and property, furnishings, and important or cherished belongings. Sometimes it means starting over with a new home or business. The emotional effects of loss and disruption may show up immediately or appear many months later.</a:t>
            </a:r>
          </a:p>
          <a:p>
            <a:pPr>
              <a:lnSpc>
                <a:spcPct val="120000"/>
              </a:lnSpc>
              <a:spcBef>
                <a:spcPts val="600"/>
              </a:spcBef>
              <a:spcAft>
                <a:spcPts val="300"/>
              </a:spcAft>
            </a:pPr>
            <a:endParaRPr lang="en-CA" sz="1800" dirty="0">
              <a:effectLst/>
              <a:latin typeface="Calibri" panose="020F0502020204030204" pitchFamily="34" charset="0"/>
              <a:ea typeface="Calibri" panose="020F0502020204030204" pitchFamily="34" charset="0"/>
              <a:cs typeface="Arial" panose="020B0604020202020204" pitchFamily="34" charset="0"/>
            </a:endParaRPr>
          </a:p>
          <a:p>
            <a:pPr>
              <a:lnSpc>
                <a:spcPct val="120000"/>
              </a:lnSpc>
              <a:spcBef>
                <a:spcPts val="600"/>
              </a:spcBef>
              <a:spcAft>
                <a:spcPts val="300"/>
              </a:spcAft>
            </a:pPr>
            <a:r>
              <a:rPr lang="en-CA" sz="1800" dirty="0">
                <a:effectLst/>
                <a:latin typeface="Calibri" panose="020F0502020204030204" pitchFamily="34" charset="0"/>
                <a:ea typeface="Calibri" panose="020F0502020204030204" pitchFamily="34" charset="0"/>
                <a:cs typeface="Arial" panose="020B0604020202020204" pitchFamily="34" charset="0"/>
              </a:rPr>
              <a:t>It is very important to understand that there is a natural grieving process following any loss and that a disaster of any size will cause unusual and unwanted stress in those attempting to reconstruct their lives. These stresses may cause a series of common reactions as noted in the following sections.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endParaRPr lang="en-CA" dirty="0"/>
          </a:p>
        </p:txBody>
      </p:sp>
      <p:sp>
        <p:nvSpPr>
          <p:cNvPr id="4" name="Slide Number Placeholder 3"/>
          <p:cNvSpPr>
            <a:spLocks noGrp="1"/>
          </p:cNvSpPr>
          <p:nvPr>
            <p:ph type="sldNum" sz="quarter" idx="5"/>
          </p:nvPr>
        </p:nvSpPr>
        <p:spPr/>
        <p:txBody>
          <a:bodyPr/>
          <a:lstStyle/>
          <a:p>
            <a:fld id="{6376BA28-205E-461F-88EB-A15653A24AD8}" type="slidenum">
              <a:rPr lang="en-CA" smtClean="0"/>
              <a:t>10</a:t>
            </a:fld>
            <a:endParaRPr lang="en-CA"/>
          </a:p>
        </p:txBody>
      </p:sp>
    </p:spTree>
    <p:extLst>
      <p:ext uri="{BB962C8B-B14F-4D97-AF65-F5344CB8AC3E}">
        <p14:creationId xmlns:p14="http://schemas.microsoft.com/office/powerpoint/2010/main" val="4114505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Introduce self-care for responders. </a:t>
            </a:r>
            <a:endParaRPr lang="en-CA" dirty="0"/>
          </a:p>
          <a:p>
            <a:endParaRPr lang="en-CA" dirty="0"/>
          </a:p>
          <a:p>
            <a:pPr>
              <a:lnSpc>
                <a:spcPct val="120000"/>
              </a:lnSpc>
              <a:spcBef>
                <a:spcPts val="600"/>
              </a:spcBef>
              <a:spcAft>
                <a:spcPts val="300"/>
              </a:spcAft>
            </a:pPr>
            <a:r>
              <a:rPr lang="en-CA" sz="1800" dirty="0">
                <a:effectLst/>
                <a:latin typeface="Calibri" panose="020F0502020204030204" pitchFamily="34" charset="0"/>
                <a:ea typeface="Calibri" panose="020F0502020204030204" pitchFamily="34" charset="0"/>
                <a:cs typeface="Arial" panose="020B0604020202020204" pitchFamily="34" charset="0"/>
              </a:rPr>
              <a:t>ESS responders may be exposed directly or indirectly to heartbreaking devastation and loss, and to the related stress and trauma. Having a personal preparedness plan is vital to self-care and can affect how you react to these emotional demands depend on several variables including:</a:t>
            </a:r>
          </a:p>
          <a:p>
            <a:pPr marL="342900" lvl="0" indent="-342900">
              <a:spcBef>
                <a:spcPts val="300"/>
              </a:spcBef>
              <a:spcAft>
                <a:spcPts val="300"/>
              </a:spcAft>
              <a:buFont typeface="Symbol" panose="05050102010706020507" pitchFamily="18" charset="2"/>
              <a:buChar char=""/>
            </a:pPr>
            <a:r>
              <a:rPr lang="en-CA" sz="1800" dirty="0">
                <a:effectLst/>
                <a:latin typeface="Calibri" panose="020F0502020204030204" pitchFamily="34" charset="0"/>
                <a:ea typeface="Calibri" panose="020F0502020204030204" pitchFamily="34" charset="0"/>
                <a:cs typeface="Arial" panose="020B0604020202020204" pitchFamily="34" charset="0"/>
              </a:rPr>
              <a:t>The circumstances of the disaster</a:t>
            </a:r>
          </a:p>
          <a:p>
            <a:pPr marL="342900" lvl="0" indent="-342900">
              <a:spcBef>
                <a:spcPts val="300"/>
              </a:spcBef>
              <a:spcAft>
                <a:spcPts val="300"/>
              </a:spcAft>
              <a:buFont typeface="Symbol" panose="05050102010706020507" pitchFamily="18" charset="2"/>
              <a:buChar char=""/>
            </a:pPr>
            <a:r>
              <a:rPr lang="en-CA" sz="1800" dirty="0">
                <a:effectLst/>
                <a:latin typeface="Calibri" panose="020F0502020204030204" pitchFamily="34" charset="0"/>
                <a:ea typeface="Calibri" panose="020F0502020204030204" pitchFamily="34" charset="0"/>
                <a:cs typeface="Arial" panose="020B0604020202020204" pitchFamily="34" charset="0"/>
              </a:rPr>
              <a:t>The nature of the response environment and their role</a:t>
            </a:r>
          </a:p>
          <a:p>
            <a:pPr marL="342900" lvl="0" indent="-342900">
              <a:spcBef>
                <a:spcPts val="300"/>
              </a:spcBef>
              <a:spcAft>
                <a:spcPts val="300"/>
              </a:spcAft>
              <a:buFont typeface="Symbol" panose="05050102010706020507" pitchFamily="18" charset="2"/>
              <a:buChar char=""/>
            </a:pPr>
            <a:r>
              <a:rPr lang="en-CA" sz="1800" dirty="0">
                <a:effectLst/>
                <a:latin typeface="Calibri" panose="020F0502020204030204" pitchFamily="34" charset="0"/>
                <a:ea typeface="Calibri" panose="020F0502020204030204" pitchFamily="34" charset="0"/>
                <a:cs typeface="Arial" panose="020B0604020202020204" pitchFamily="34" charset="0"/>
              </a:rPr>
              <a:t>Their level of preparedness</a:t>
            </a:r>
          </a:p>
          <a:p>
            <a:pPr marL="342900" lvl="0" indent="-342900">
              <a:spcBef>
                <a:spcPts val="300"/>
              </a:spcBef>
              <a:spcAft>
                <a:spcPts val="300"/>
              </a:spcAft>
              <a:buFont typeface="Symbol" panose="05050102010706020507" pitchFamily="18" charset="2"/>
              <a:buChar char=""/>
            </a:pPr>
            <a:r>
              <a:rPr lang="en-CA" sz="1800" dirty="0">
                <a:effectLst/>
                <a:latin typeface="Calibri" panose="020F0502020204030204" pitchFamily="34" charset="0"/>
                <a:ea typeface="Calibri" panose="020F0502020204030204" pitchFamily="34" charset="0"/>
                <a:cs typeface="Arial" panose="020B0604020202020204" pitchFamily="34" charset="0"/>
              </a:rPr>
              <a:t>Any pre-existing personal stressors or trauma</a:t>
            </a:r>
          </a:p>
          <a:p>
            <a:pPr marL="0" lvl="0" indent="0">
              <a:spcBef>
                <a:spcPts val="300"/>
              </a:spcBef>
              <a:spcAft>
                <a:spcPts val="300"/>
              </a:spcAft>
              <a:buFont typeface="Symbol" panose="05050102010706020507" pitchFamily="18" charset="2"/>
              <a:buNone/>
            </a:pPr>
            <a:endParaRPr lang="en-CA" sz="1800" dirty="0">
              <a:effectLst/>
              <a:latin typeface="Calibri" panose="020F0502020204030204" pitchFamily="34" charset="0"/>
              <a:ea typeface="Calibri" panose="020F0502020204030204" pitchFamily="34" charset="0"/>
              <a:cs typeface="Arial" panose="020B0604020202020204" pitchFamily="34" charset="0"/>
            </a:endParaRPr>
          </a:p>
          <a:p>
            <a:pPr>
              <a:lnSpc>
                <a:spcPct val="120000"/>
              </a:lnSpc>
              <a:spcBef>
                <a:spcPts val="600"/>
              </a:spcBef>
              <a:spcAft>
                <a:spcPts val="300"/>
              </a:spcAft>
            </a:pPr>
            <a:r>
              <a:rPr lang="en-CA" sz="1800" dirty="0">
                <a:effectLst/>
                <a:latin typeface="Calibri" panose="020F0502020204030204" pitchFamily="34" charset="0"/>
                <a:ea typeface="Calibri" panose="020F0502020204030204" pitchFamily="34" charset="0"/>
                <a:cs typeface="Arial" panose="020B0604020202020204" pitchFamily="34" charset="0"/>
              </a:rPr>
              <a:t>Even experienced responders may at times feel overwhelmed and experience difficult stress reactions during or after the response.</a:t>
            </a:r>
          </a:p>
          <a:p>
            <a:endParaRPr lang="en-CA" dirty="0"/>
          </a:p>
        </p:txBody>
      </p:sp>
      <p:sp>
        <p:nvSpPr>
          <p:cNvPr id="4" name="Slide Number Placeholder 3"/>
          <p:cNvSpPr>
            <a:spLocks noGrp="1"/>
          </p:cNvSpPr>
          <p:nvPr>
            <p:ph type="sldNum" sz="quarter" idx="5"/>
          </p:nvPr>
        </p:nvSpPr>
        <p:spPr/>
        <p:txBody>
          <a:bodyPr/>
          <a:lstStyle/>
          <a:p>
            <a:fld id="{6376BA28-205E-461F-88EB-A15653A24AD8}" type="slidenum">
              <a:rPr lang="en-CA" smtClean="0"/>
              <a:t>11</a:t>
            </a:fld>
            <a:endParaRPr lang="en-CA"/>
          </a:p>
        </p:txBody>
      </p:sp>
    </p:spTree>
    <p:extLst>
      <p:ext uri="{BB962C8B-B14F-4D97-AF65-F5344CB8AC3E}">
        <p14:creationId xmlns:p14="http://schemas.microsoft.com/office/powerpoint/2010/main" val="31157973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sv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12.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4.svg"/><Relationship Id="rId4" Type="http://schemas.openxmlformats.org/officeDocument/2006/relationships/image" Target="../media/image8.svg"/><Relationship Id="rId9"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3.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4.svg"/></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4.svg"/></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4.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4.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4.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0.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6.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4.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66427-8A06-774A-96F4-3DB5C42B0358}"/>
              </a:ext>
            </a:extLst>
          </p:cNvPr>
          <p:cNvSpPr>
            <a:spLocks noGrp="1"/>
          </p:cNvSpPr>
          <p:nvPr>
            <p:ph type="ctrTitle" hasCustomPrompt="1"/>
          </p:nvPr>
        </p:nvSpPr>
        <p:spPr>
          <a:xfrm>
            <a:off x="3352800" y="2186541"/>
            <a:ext cx="8229599" cy="2438400"/>
          </a:xfrm>
        </p:spPr>
        <p:txBody>
          <a:bodyPr anchor="ctr"/>
          <a:lstStyle>
            <a:lvl1pPr algn="l">
              <a:defRPr sz="6000">
                <a:solidFill>
                  <a:schemeClr val="bg1"/>
                </a:solidFill>
              </a:defRPr>
            </a:lvl1pPr>
          </a:lstStyle>
          <a:p>
            <a:r>
              <a:rPr lang="en-US" dirty="0"/>
              <a:t>Course Name</a:t>
            </a:r>
            <a:endParaRPr lang="en-CA" dirty="0"/>
          </a:p>
        </p:txBody>
      </p:sp>
      <p:pic>
        <p:nvPicPr>
          <p:cNvPr id="12" name="Graphic 11">
            <a:extLst>
              <a:ext uri="{FF2B5EF4-FFF2-40B4-BE49-F238E27FC236}">
                <a16:creationId xmlns:a16="http://schemas.microsoft.com/office/drawing/2014/main" id="{E95BF16E-4640-5683-45FE-4A99787D028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3450" y="2005566"/>
            <a:ext cx="2000250" cy="2846867"/>
          </a:xfrm>
          <a:prstGeom prst="rect">
            <a:avLst/>
          </a:prstGeom>
        </p:spPr>
      </p:pic>
    </p:spTree>
    <p:custDataLst>
      <p:tags r:id="rId1"/>
    </p:custDataLst>
    <p:extLst>
      <p:ext uri="{BB962C8B-B14F-4D97-AF65-F5344CB8AC3E}">
        <p14:creationId xmlns:p14="http://schemas.microsoft.com/office/powerpoint/2010/main" val="5778791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oup Activity">
    <p:spTree>
      <p:nvGrpSpPr>
        <p:cNvPr id="1" name=""/>
        <p:cNvGrpSpPr/>
        <p:nvPr/>
      </p:nvGrpSpPr>
      <p:grpSpPr>
        <a:xfrm>
          <a:off x="0" y="0"/>
          <a:ext cx="0" cy="0"/>
          <a:chOff x="0" y="0"/>
          <a:chExt cx="0" cy="0"/>
        </a:xfrm>
      </p:grpSpPr>
      <p:sp>
        <p:nvSpPr>
          <p:cNvPr id="3" name="Text Placeholder 10">
            <a:extLst>
              <a:ext uri="{FF2B5EF4-FFF2-40B4-BE49-F238E27FC236}">
                <a16:creationId xmlns:a16="http://schemas.microsoft.com/office/drawing/2014/main" id="{6C8A28A3-1C39-8D37-8AEC-B5EEBD2E78CF}"/>
              </a:ext>
            </a:extLst>
          </p:cNvPr>
          <p:cNvSpPr>
            <a:spLocks noGrp="1"/>
          </p:cNvSpPr>
          <p:nvPr>
            <p:ph type="body" sz="quarter" idx="11" hasCustomPrompt="1"/>
          </p:nvPr>
        </p:nvSpPr>
        <p:spPr>
          <a:xfrm>
            <a:off x="2847975" y="1600200"/>
            <a:ext cx="8734425" cy="3657600"/>
          </a:xfrm>
          <a:prstGeom prst="rect">
            <a:avLst/>
          </a:prstGeom>
        </p:spPr>
        <p:txBody>
          <a:bodyPr anchor="ctr"/>
          <a:lstStyle>
            <a:lvl1pPr marL="0" indent="0" algn="l">
              <a:lnSpc>
                <a:spcPct val="100000"/>
              </a:lnSpc>
              <a:spcBef>
                <a:spcPts val="0"/>
              </a:spcBef>
              <a:spcAft>
                <a:spcPts val="600"/>
              </a:spcAft>
              <a:buFont typeface="Arial" panose="020B0604020202020204" pitchFamily="34" charset="0"/>
              <a:buNone/>
              <a:defRPr sz="2800" b="1" baseline="0">
                <a:solidFill>
                  <a:schemeClr val="tx1"/>
                </a:solidFill>
              </a:defRPr>
            </a:lvl1pPr>
            <a:lvl2pPr marL="457200" indent="0">
              <a:buNone/>
              <a:defRPr/>
            </a:lvl2pPr>
          </a:lstStyle>
          <a:p>
            <a:pPr lvl="0"/>
            <a:r>
              <a:rPr lang="en-US" dirty="0"/>
              <a:t>Describe the activity here</a:t>
            </a:r>
            <a:endParaRPr lang="en-CA" dirty="0"/>
          </a:p>
        </p:txBody>
      </p:sp>
      <p:grpSp>
        <p:nvGrpSpPr>
          <p:cNvPr id="29" name="Group 28">
            <a:extLst>
              <a:ext uri="{FF2B5EF4-FFF2-40B4-BE49-F238E27FC236}">
                <a16:creationId xmlns:a16="http://schemas.microsoft.com/office/drawing/2014/main" id="{78D3D595-A965-B873-D9CA-7C01C8F67EEC}"/>
              </a:ext>
            </a:extLst>
          </p:cNvPr>
          <p:cNvGrpSpPr/>
          <p:nvPr userDrawn="1"/>
        </p:nvGrpSpPr>
        <p:grpSpPr>
          <a:xfrm>
            <a:off x="569119" y="2266950"/>
            <a:ext cx="2431256" cy="2286000"/>
            <a:chOff x="569119" y="2266950"/>
            <a:chExt cx="2431256" cy="2286000"/>
          </a:xfrm>
        </p:grpSpPr>
        <p:pic>
          <p:nvPicPr>
            <p:cNvPr id="21" name="Graphic 20" descr="User outline">
              <a:extLst>
                <a:ext uri="{FF2B5EF4-FFF2-40B4-BE49-F238E27FC236}">
                  <a16:creationId xmlns:a16="http://schemas.microsoft.com/office/drawing/2014/main" id="{4CA6EBC3-8176-D79F-BA33-2D1A470D22CD}"/>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8416" y="3181350"/>
              <a:ext cx="1371600" cy="1371600"/>
            </a:xfrm>
            <a:prstGeom prst="rect">
              <a:avLst/>
            </a:prstGeom>
          </p:spPr>
        </p:pic>
        <p:pic>
          <p:nvPicPr>
            <p:cNvPr id="22" name="Graphic 21" descr="User outline">
              <a:extLst>
                <a:ext uri="{FF2B5EF4-FFF2-40B4-BE49-F238E27FC236}">
                  <a16:creationId xmlns:a16="http://schemas.microsoft.com/office/drawing/2014/main" id="{4E51DB0C-A119-09BE-9A79-C4E711EBA39B}"/>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28775" y="2724150"/>
              <a:ext cx="1371600" cy="1371600"/>
            </a:xfrm>
            <a:prstGeom prst="rect">
              <a:avLst/>
            </a:prstGeom>
          </p:spPr>
        </p:pic>
        <p:pic>
          <p:nvPicPr>
            <p:cNvPr id="23" name="Graphic 22" descr="User outline">
              <a:extLst>
                <a:ext uri="{FF2B5EF4-FFF2-40B4-BE49-F238E27FC236}">
                  <a16:creationId xmlns:a16="http://schemas.microsoft.com/office/drawing/2014/main" id="{6F44618E-7457-6B3A-9E9F-4C16C064FDFC}"/>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69119" y="2266950"/>
              <a:ext cx="1371600" cy="1371600"/>
            </a:xfrm>
            <a:prstGeom prst="rect">
              <a:avLst/>
            </a:prstGeom>
          </p:spPr>
        </p:pic>
      </p:grpSp>
      <p:pic>
        <p:nvPicPr>
          <p:cNvPr id="25" name="Graphic 24">
            <a:extLst>
              <a:ext uri="{FF2B5EF4-FFF2-40B4-BE49-F238E27FC236}">
                <a16:creationId xmlns:a16="http://schemas.microsoft.com/office/drawing/2014/main" id="{198B7DF9-8B81-9A94-776F-1D27BB909BD2}"/>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999405" y="5807075"/>
            <a:ext cx="582995" cy="914400"/>
          </a:xfrm>
          <a:prstGeom prst="rect">
            <a:avLst/>
          </a:prstGeom>
        </p:spPr>
      </p:pic>
      <p:sp>
        <p:nvSpPr>
          <p:cNvPr id="28" name="Title 27">
            <a:extLst>
              <a:ext uri="{FF2B5EF4-FFF2-40B4-BE49-F238E27FC236}">
                <a16:creationId xmlns:a16="http://schemas.microsoft.com/office/drawing/2014/main" id="{29AC70DA-5EA5-A025-E997-5DBA4E0CDF35}"/>
              </a:ext>
            </a:extLst>
          </p:cNvPr>
          <p:cNvSpPr>
            <a:spLocks noGrp="1"/>
          </p:cNvSpPr>
          <p:nvPr userDrawn="1">
            <p:ph type="title" hasCustomPrompt="1"/>
          </p:nvPr>
        </p:nvSpPr>
        <p:spPr/>
        <p:txBody>
          <a:bodyPr/>
          <a:lstStyle>
            <a:lvl1pPr>
              <a:defRPr/>
            </a:lvl1pPr>
          </a:lstStyle>
          <a:p>
            <a:r>
              <a:rPr lang="en-US" dirty="0"/>
              <a:t>Group Activity</a:t>
            </a:r>
            <a:endParaRPr lang="en-CA" dirty="0"/>
          </a:p>
        </p:txBody>
      </p:sp>
    </p:spTree>
    <p:custDataLst>
      <p:tags r:id="rId1"/>
    </p:custDataLst>
    <p:extLst>
      <p:ext uri="{BB962C8B-B14F-4D97-AF65-F5344CB8AC3E}">
        <p14:creationId xmlns:p14="http://schemas.microsoft.com/office/powerpoint/2010/main" val="1357863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 Your Own">
    <p:spTree>
      <p:nvGrpSpPr>
        <p:cNvPr id="1" name=""/>
        <p:cNvGrpSpPr/>
        <p:nvPr/>
      </p:nvGrpSpPr>
      <p:grpSpPr>
        <a:xfrm>
          <a:off x="0" y="0"/>
          <a:ext cx="0" cy="0"/>
          <a:chOff x="0" y="0"/>
          <a:chExt cx="0" cy="0"/>
        </a:xfrm>
      </p:grpSpPr>
      <p:sp>
        <p:nvSpPr>
          <p:cNvPr id="3" name="Text Placeholder 10">
            <a:extLst>
              <a:ext uri="{FF2B5EF4-FFF2-40B4-BE49-F238E27FC236}">
                <a16:creationId xmlns:a16="http://schemas.microsoft.com/office/drawing/2014/main" id="{6C8A28A3-1C39-8D37-8AEC-B5EEBD2E78CF}"/>
              </a:ext>
            </a:extLst>
          </p:cNvPr>
          <p:cNvSpPr>
            <a:spLocks noGrp="1"/>
          </p:cNvSpPr>
          <p:nvPr>
            <p:ph type="body" sz="quarter" idx="11" hasCustomPrompt="1"/>
          </p:nvPr>
        </p:nvSpPr>
        <p:spPr>
          <a:xfrm>
            <a:off x="2847975" y="1600200"/>
            <a:ext cx="8734425" cy="3657600"/>
          </a:xfrm>
          <a:prstGeom prst="rect">
            <a:avLst/>
          </a:prstGeom>
        </p:spPr>
        <p:txBody>
          <a:bodyPr anchor="ctr"/>
          <a:lstStyle>
            <a:lvl1pPr marL="0" indent="0" algn="l">
              <a:lnSpc>
                <a:spcPct val="100000"/>
              </a:lnSpc>
              <a:spcBef>
                <a:spcPts val="0"/>
              </a:spcBef>
              <a:spcAft>
                <a:spcPts val="600"/>
              </a:spcAft>
              <a:buFont typeface="Arial" panose="020B0604020202020204" pitchFamily="34" charset="0"/>
              <a:buNone/>
              <a:defRPr sz="2800" b="1" baseline="0">
                <a:solidFill>
                  <a:schemeClr val="tx1"/>
                </a:solidFill>
              </a:defRPr>
            </a:lvl1pPr>
            <a:lvl2pPr marL="457200" indent="0">
              <a:buNone/>
              <a:defRPr/>
            </a:lvl2pPr>
          </a:lstStyle>
          <a:p>
            <a:pPr lvl="0"/>
            <a:r>
              <a:rPr lang="en-US" dirty="0"/>
              <a:t>Describe the activity here</a:t>
            </a:r>
            <a:endParaRPr lang="en-CA" dirty="0"/>
          </a:p>
        </p:txBody>
      </p:sp>
      <p:pic>
        <p:nvPicPr>
          <p:cNvPr id="25" name="Graphic 24">
            <a:extLst>
              <a:ext uri="{FF2B5EF4-FFF2-40B4-BE49-F238E27FC236}">
                <a16:creationId xmlns:a16="http://schemas.microsoft.com/office/drawing/2014/main" id="{198B7DF9-8B81-9A94-776F-1D27BB909BD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99405" y="5807075"/>
            <a:ext cx="582995" cy="914400"/>
          </a:xfrm>
          <a:prstGeom prst="rect">
            <a:avLst/>
          </a:prstGeom>
        </p:spPr>
      </p:pic>
      <p:sp>
        <p:nvSpPr>
          <p:cNvPr id="28" name="Title 27">
            <a:extLst>
              <a:ext uri="{FF2B5EF4-FFF2-40B4-BE49-F238E27FC236}">
                <a16:creationId xmlns:a16="http://schemas.microsoft.com/office/drawing/2014/main" id="{29AC70DA-5EA5-A025-E997-5DBA4E0CDF35}"/>
              </a:ext>
            </a:extLst>
          </p:cNvPr>
          <p:cNvSpPr>
            <a:spLocks noGrp="1"/>
          </p:cNvSpPr>
          <p:nvPr>
            <p:ph type="title" hasCustomPrompt="1"/>
          </p:nvPr>
        </p:nvSpPr>
        <p:spPr/>
        <p:txBody>
          <a:bodyPr/>
          <a:lstStyle>
            <a:lvl1pPr>
              <a:defRPr/>
            </a:lvl1pPr>
          </a:lstStyle>
          <a:p>
            <a:r>
              <a:rPr lang="en-US" dirty="0"/>
              <a:t>On Your Own</a:t>
            </a:r>
            <a:endParaRPr lang="en-CA" dirty="0"/>
          </a:p>
        </p:txBody>
      </p:sp>
      <p:pic>
        <p:nvPicPr>
          <p:cNvPr id="4" name="Graphic 3" descr="Quill outline">
            <a:extLst>
              <a:ext uri="{FF2B5EF4-FFF2-40B4-BE49-F238E27FC236}">
                <a16:creationId xmlns:a16="http://schemas.microsoft.com/office/drawing/2014/main" id="{29CD484F-A5BE-FE07-5239-B0D82D4A85B6}"/>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4388" y="2514600"/>
            <a:ext cx="1828800" cy="1828800"/>
          </a:xfrm>
          <a:prstGeom prst="rect">
            <a:avLst/>
          </a:prstGeom>
        </p:spPr>
      </p:pic>
    </p:spTree>
    <p:custDataLst>
      <p:tags r:id="rId1"/>
    </p:custDataLst>
    <p:extLst>
      <p:ext uri="{BB962C8B-B14F-4D97-AF65-F5344CB8AC3E}">
        <p14:creationId xmlns:p14="http://schemas.microsoft.com/office/powerpoint/2010/main" val="1019041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CE040-6BD7-EEF6-1C53-78CC4DBEA231}"/>
              </a:ext>
            </a:extLst>
          </p:cNvPr>
          <p:cNvSpPr>
            <a:spLocks noGrp="1"/>
          </p:cNvSpPr>
          <p:nvPr>
            <p:ph type="title"/>
          </p:nvPr>
        </p:nvSpPr>
        <p:spPr>
          <a:xfrm>
            <a:off x="609600" y="1600200"/>
            <a:ext cx="10972800" cy="2989263"/>
          </a:xfrm>
        </p:spPr>
        <p:txBody>
          <a:bodyPr anchor="b"/>
          <a:lstStyle>
            <a:lvl1pPr>
              <a:defRPr sz="6000">
                <a:solidFill>
                  <a:schemeClr val="bg1"/>
                </a:solidFill>
              </a:defRPr>
            </a:lvl1pPr>
          </a:lstStyle>
          <a:p>
            <a:r>
              <a:rPr lang="en-US" dirty="0"/>
              <a:t>Click to edit Master title style</a:t>
            </a:r>
            <a:endParaRPr lang="en-CA" dirty="0"/>
          </a:p>
        </p:txBody>
      </p:sp>
      <p:sp>
        <p:nvSpPr>
          <p:cNvPr id="3" name="Text Placeholder 2">
            <a:extLst>
              <a:ext uri="{FF2B5EF4-FFF2-40B4-BE49-F238E27FC236}">
                <a16:creationId xmlns:a16="http://schemas.microsoft.com/office/drawing/2014/main" id="{397403AA-F46D-C6FC-BA59-94FCA24B5E0E}"/>
              </a:ext>
            </a:extLst>
          </p:cNvPr>
          <p:cNvSpPr>
            <a:spLocks noGrp="1"/>
          </p:cNvSpPr>
          <p:nvPr>
            <p:ph type="body" idx="1"/>
          </p:nvPr>
        </p:nvSpPr>
        <p:spPr>
          <a:xfrm>
            <a:off x="609600" y="4589463"/>
            <a:ext cx="10972800" cy="158273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custDataLst>
      <p:tags r:id="rId1"/>
    </p:custDataLst>
    <p:extLst>
      <p:ext uri="{BB962C8B-B14F-4D97-AF65-F5344CB8AC3E}">
        <p14:creationId xmlns:p14="http://schemas.microsoft.com/office/powerpoint/2010/main" val="13618489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B6AA4124-C950-B0B0-599A-393DA094BA7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99405" y="5807075"/>
            <a:ext cx="582995" cy="914400"/>
          </a:xfrm>
          <a:prstGeom prst="rect">
            <a:avLst/>
          </a:prstGeom>
        </p:spPr>
      </p:pic>
    </p:spTree>
    <p:custDataLst>
      <p:tags r:id="rId1"/>
    </p:custDataLst>
    <p:extLst>
      <p:ext uri="{BB962C8B-B14F-4D97-AF65-F5344CB8AC3E}">
        <p14:creationId xmlns:p14="http://schemas.microsoft.com/office/powerpoint/2010/main" val="118427179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Full Picture with Quote">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1CC365F0-59A3-1348-B290-27AF6492985E}"/>
              </a:ext>
            </a:extLst>
          </p:cNvPr>
          <p:cNvSpPr>
            <a:spLocks noGrp="1"/>
          </p:cNvSpPr>
          <p:nvPr>
            <p:ph type="pic" sz="quarter" idx="17"/>
          </p:nvPr>
        </p:nvSpPr>
        <p:spPr>
          <a:xfrm>
            <a:off x="0" y="0"/>
            <a:ext cx="12192000" cy="6858000"/>
          </a:xfrm>
          <a:prstGeom prst="rect">
            <a:avLst/>
          </a:prstGeom>
        </p:spPr>
        <p:txBody>
          <a:bodyPr/>
          <a:lstStyle/>
          <a:p>
            <a:r>
              <a:rPr lang="en-US"/>
              <a:t>Click icon to add picture</a:t>
            </a:r>
            <a:endParaRPr lang="en-US" dirty="0"/>
          </a:p>
        </p:txBody>
      </p:sp>
      <p:sp>
        <p:nvSpPr>
          <p:cNvPr id="7" name="Text Placeholder 14">
            <a:extLst>
              <a:ext uri="{FF2B5EF4-FFF2-40B4-BE49-F238E27FC236}">
                <a16:creationId xmlns:a16="http://schemas.microsoft.com/office/drawing/2014/main" id="{022DD3FE-9A1E-4E81-99B8-B6134508600C}"/>
              </a:ext>
            </a:extLst>
          </p:cNvPr>
          <p:cNvSpPr>
            <a:spLocks noGrp="1"/>
          </p:cNvSpPr>
          <p:nvPr>
            <p:ph type="body" sz="quarter" idx="12"/>
          </p:nvPr>
        </p:nvSpPr>
        <p:spPr>
          <a:xfrm>
            <a:off x="1042283" y="3995351"/>
            <a:ext cx="3906907" cy="1765368"/>
          </a:xfrm>
          <a:prstGeom prst="rect">
            <a:avLst/>
          </a:prstGeom>
        </p:spPr>
        <p:txBody>
          <a:bodyPr>
            <a:normAutofit/>
          </a:bodyPr>
          <a:lstStyle>
            <a:lvl1pPr marL="0" indent="0" algn="l">
              <a:lnSpc>
                <a:spcPct val="114000"/>
              </a:lnSpc>
              <a:buNone/>
              <a:defRPr sz="2000"/>
            </a:lvl1pPr>
            <a:lvl2pPr marL="457200" indent="0" algn="ctr">
              <a:buFont typeface="Arial" panose="020B0604020202020204" pitchFamily="34" charset="0"/>
              <a:buNone/>
              <a:defRPr/>
            </a:lvl2pPr>
            <a:lvl3pPr marL="914400" indent="0" algn="ctr">
              <a:buFont typeface="Arial" panose="020B0604020202020204" pitchFamily="34" charset="0"/>
              <a:buNone/>
              <a:defRPr/>
            </a:lvl3pPr>
            <a:lvl4pPr marL="1371600" indent="0" algn="ctr">
              <a:buFont typeface="Arial" panose="020B0604020202020204" pitchFamily="34" charset="0"/>
              <a:buNone/>
              <a:defRPr/>
            </a:lvl4pPr>
            <a:lvl5pPr marL="1828800" indent="0" algn="ctr">
              <a:buFont typeface="Arial" panose="020B0604020202020204" pitchFamily="34" charset="0"/>
              <a:buNone/>
              <a:defRPr/>
            </a:lvl5pPr>
          </a:lstStyle>
          <a:p>
            <a:pPr lvl="0"/>
            <a:r>
              <a:rPr lang="en-US"/>
              <a:t>Click to edit Master text styles</a:t>
            </a:r>
          </a:p>
        </p:txBody>
      </p:sp>
      <p:sp>
        <p:nvSpPr>
          <p:cNvPr id="2" name="Title 1">
            <a:extLst>
              <a:ext uri="{FF2B5EF4-FFF2-40B4-BE49-F238E27FC236}">
                <a16:creationId xmlns:a16="http://schemas.microsoft.com/office/drawing/2014/main" id="{ADEE2E49-BD81-66D4-DF08-1CB662166B13}"/>
              </a:ext>
            </a:extLst>
          </p:cNvPr>
          <p:cNvSpPr>
            <a:spLocks noGrp="1"/>
          </p:cNvSpPr>
          <p:nvPr>
            <p:ph type="title"/>
          </p:nvPr>
        </p:nvSpPr>
        <p:spPr/>
        <p:txBody>
          <a:bodyPr/>
          <a:lstStyle/>
          <a:p>
            <a:r>
              <a:rPr lang="en-US"/>
              <a:t>Click to edit Master title style</a:t>
            </a:r>
            <a:endParaRPr lang="en-CA"/>
          </a:p>
        </p:txBody>
      </p:sp>
    </p:spTree>
    <p:custDataLst>
      <p:tags r:id="rId1"/>
    </p:custDataLst>
    <p:extLst>
      <p:ext uri="{BB962C8B-B14F-4D97-AF65-F5344CB8AC3E}">
        <p14:creationId xmlns:p14="http://schemas.microsoft.com/office/powerpoint/2010/main" val="849484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ub-title Two Columns Content">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3238AFA8-42C5-5459-FECD-461D8B1DB2F4}"/>
              </a:ext>
            </a:extLst>
          </p:cNvPr>
          <p:cNvSpPr>
            <a:spLocks noGrp="1"/>
          </p:cNvSpPr>
          <p:nvPr>
            <p:ph type="subTitle" idx="1" hasCustomPrompt="1"/>
          </p:nvPr>
        </p:nvSpPr>
        <p:spPr>
          <a:xfrm>
            <a:off x="342900" y="914400"/>
            <a:ext cx="11506200" cy="530573"/>
          </a:xfrm>
          <a:prstGeom prst="rect">
            <a:avLst/>
          </a:prstGeom>
        </p:spPr>
        <p:txBody>
          <a:bodyPr>
            <a:normAutofit/>
          </a:bodyPr>
          <a:lstStyle>
            <a:lvl1pPr marL="0" indent="0" algn="ctr">
              <a:lnSpc>
                <a:spcPct val="100000"/>
              </a:lnSpc>
              <a:spcAft>
                <a:spcPts val="0"/>
              </a:spcAft>
              <a:buNone/>
              <a:defRPr sz="2600" b="1"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a:t>
            </a:r>
          </a:p>
        </p:txBody>
      </p:sp>
      <p:cxnSp>
        <p:nvCxnSpPr>
          <p:cNvPr id="7" name="Straight Connector 6">
            <a:extLst>
              <a:ext uri="{FF2B5EF4-FFF2-40B4-BE49-F238E27FC236}">
                <a16:creationId xmlns:a16="http://schemas.microsoft.com/office/drawing/2014/main" id="{32C5AEA0-1897-906D-1386-810BBA058289}"/>
              </a:ext>
            </a:extLst>
          </p:cNvPr>
          <p:cNvCxnSpPr>
            <a:cxnSpLocks/>
          </p:cNvCxnSpPr>
          <p:nvPr userDrawn="1"/>
        </p:nvCxnSpPr>
        <p:spPr>
          <a:xfrm>
            <a:off x="5793180" y="1643168"/>
            <a:ext cx="609243"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A01BAD8B-BBF0-8508-D5D6-B49F8D3F6E02}"/>
              </a:ext>
            </a:extLst>
          </p:cNvPr>
          <p:cNvSpPr>
            <a:spLocks noGrp="1"/>
          </p:cNvSpPr>
          <p:nvPr>
            <p:ph type="body" sz="quarter" idx="12"/>
          </p:nvPr>
        </p:nvSpPr>
        <p:spPr>
          <a:xfrm>
            <a:off x="342900" y="2639855"/>
            <a:ext cx="5450281" cy="3387454"/>
          </a:xfrm>
          <a:prstGeom prst="rect">
            <a:avLst/>
          </a:prstGeom>
        </p:spPr>
        <p:txBody>
          <a:bodyPr/>
          <a:lstStyle>
            <a:lvl1pPr marL="0" indent="0" algn="ctr">
              <a:lnSpc>
                <a:spcPct val="100000"/>
              </a:lnSpc>
              <a:spcAft>
                <a:spcPts val="600"/>
              </a:spcAft>
              <a:buNone/>
              <a:defRPr>
                <a:solidFill>
                  <a:schemeClr val="tx1"/>
                </a:solidFill>
              </a:defRPr>
            </a:lvl1pPr>
            <a:lvl2pPr marL="457200" indent="0" algn="ctr">
              <a:buFont typeface="Arial" panose="020B0604020202020204" pitchFamily="34" charset="0"/>
              <a:buNone/>
              <a:defRPr/>
            </a:lvl2pPr>
            <a:lvl3pPr marL="914400" indent="0" algn="ctr">
              <a:buFont typeface="Arial" panose="020B0604020202020204" pitchFamily="34" charset="0"/>
              <a:buNone/>
              <a:defRPr/>
            </a:lvl3pPr>
            <a:lvl4pPr marL="1371600" indent="0" algn="ctr">
              <a:buFont typeface="Arial" panose="020B0604020202020204" pitchFamily="34" charset="0"/>
              <a:buNone/>
              <a:defRPr/>
            </a:lvl4pPr>
            <a:lvl5pPr marL="1828800" indent="0" algn="ctr">
              <a:buFont typeface="Arial" panose="020B0604020202020204" pitchFamily="34" charset="0"/>
              <a:buNone/>
              <a:defRPr/>
            </a:lvl5pPr>
          </a:lstStyle>
          <a:p>
            <a:pPr lvl="0"/>
            <a:r>
              <a:rPr lang="en-US"/>
              <a:t>Click to edit Master text styles</a:t>
            </a:r>
          </a:p>
        </p:txBody>
      </p:sp>
      <p:sp>
        <p:nvSpPr>
          <p:cNvPr id="9" name="Text Placeholder 14">
            <a:extLst>
              <a:ext uri="{FF2B5EF4-FFF2-40B4-BE49-F238E27FC236}">
                <a16:creationId xmlns:a16="http://schemas.microsoft.com/office/drawing/2014/main" id="{3A62D347-FEC7-45B6-0A15-363AC1A9F848}"/>
              </a:ext>
            </a:extLst>
          </p:cNvPr>
          <p:cNvSpPr>
            <a:spLocks noGrp="1"/>
          </p:cNvSpPr>
          <p:nvPr>
            <p:ph type="body" sz="quarter" idx="16"/>
          </p:nvPr>
        </p:nvSpPr>
        <p:spPr>
          <a:xfrm>
            <a:off x="6405416" y="2639855"/>
            <a:ext cx="5443683" cy="3387454"/>
          </a:xfrm>
          <a:prstGeom prst="rect">
            <a:avLst/>
          </a:prstGeom>
        </p:spPr>
        <p:txBody>
          <a:bodyPr/>
          <a:lstStyle>
            <a:lvl1pPr marL="0" indent="0" algn="ctr">
              <a:lnSpc>
                <a:spcPct val="100000"/>
              </a:lnSpc>
              <a:spcAft>
                <a:spcPts val="600"/>
              </a:spcAft>
              <a:buNone/>
              <a:defRPr>
                <a:solidFill>
                  <a:schemeClr val="tx1"/>
                </a:solidFill>
              </a:defRPr>
            </a:lvl1pPr>
            <a:lvl2pPr marL="457200" indent="0" algn="ctr">
              <a:buFont typeface="Arial" panose="020B0604020202020204" pitchFamily="34" charset="0"/>
              <a:buNone/>
              <a:defRPr/>
            </a:lvl2pPr>
            <a:lvl3pPr marL="914400" indent="0" algn="ctr">
              <a:buFont typeface="Arial" panose="020B0604020202020204" pitchFamily="34" charset="0"/>
              <a:buNone/>
              <a:defRPr/>
            </a:lvl3pPr>
            <a:lvl4pPr marL="1371600" indent="0" algn="ctr">
              <a:buFont typeface="Arial" panose="020B0604020202020204" pitchFamily="34" charset="0"/>
              <a:buNone/>
              <a:defRPr/>
            </a:lvl4pPr>
            <a:lvl5pPr marL="1828800" indent="0" algn="ctr">
              <a:buFont typeface="Arial" panose="020B0604020202020204" pitchFamily="34" charset="0"/>
              <a:buNone/>
              <a:defRPr/>
            </a:lvl5pPr>
          </a:lstStyle>
          <a:p>
            <a:pPr lvl="0"/>
            <a:r>
              <a:rPr lang="en-US"/>
              <a:t>Click to edit Master text styles</a:t>
            </a:r>
          </a:p>
        </p:txBody>
      </p:sp>
      <p:sp>
        <p:nvSpPr>
          <p:cNvPr id="10" name="Text Placeholder 14">
            <a:extLst>
              <a:ext uri="{FF2B5EF4-FFF2-40B4-BE49-F238E27FC236}">
                <a16:creationId xmlns:a16="http://schemas.microsoft.com/office/drawing/2014/main" id="{AFBA384A-0A54-1F56-A84E-B452AA1E67A4}"/>
              </a:ext>
            </a:extLst>
          </p:cNvPr>
          <p:cNvSpPr>
            <a:spLocks noGrp="1"/>
          </p:cNvSpPr>
          <p:nvPr>
            <p:ph type="body" sz="quarter" idx="17"/>
          </p:nvPr>
        </p:nvSpPr>
        <p:spPr>
          <a:xfrm>
            <a:off x="342900" y="1841364"/>
            <a:ext cx="5450281" cy="798490"/>
          </a:xfrm>
          <a:prstGeom prst="rect">
            <a:avLst/>
          </a:prstGeom>
        </p:spPr>
        <p:txBody>
          <a:bodyPr anchor="b"/>
          <a:lstStyle>
            <a:lvl1pPr marL="0" indent="0" algn="ctr">
              <a:lnSpc>
                <a:spcPct val="100000"/>
              </a:lnSpc>
              <a:spcAft>
                <a:spcPts val="0"/>
              </a:spcAft>
              <a:buNone/>
              <a:defRPr b="1">
                <a:solidFill>
                  <a:schemeClr val="tx1"/>
                </a:solidFill>
              </a:defRPr>
            </a:lvl1pPr>
            <a:lvl2pPr marL="457200" indent="0" algn="ctr">
              <a:buFont typeface="Arial" panose="020B0604020202020204" pitchFamily="34" charset="0"/>
              <a:buNone/>
              <a:defRPr/>
            </a:lvl2pPr>
            <a:lvl3pPr marL="914400" indent="0" algn="ctr">
              <a:buFont typeface="Arial" panose="020B0604020202020204" pitchFamily="34" charset="0"/>
              <a:buNone/>
              <a:defRPr/>
            </a:lvl3pPr>
            <a:lvl4pPr marL="1371600" indent="0" algn="ctr">
              <a:buFont typeface="Arial" panose="020B0604020202020204" pitchFamily="34" charset="0"/>
              <a:buNone/>
              <a:defRPr/>
            </a:lvl4pPr>
            <a:lvl5pPr marL="1828800" indent="0" algn="ctr">
              <a:buFont typeface="Arial" panose="020B0604020202020204" pitchFamily="34" charset="0"/>
              <a:buNone/>
              <a:defRPr/>
            </a:lvl5pPr>
          </a:lstStyle>
          <a:p>
            <a:pPr lvl="0"/>
            <a:r>
              <a:rPr lang="en-US"/>
              <a:t>Click to edit Master text styles</a:t>
            </a:r>
          </a:p>
        </p:txBody>
      </p:sp>
      <p:sp>
        <p:nvSpPr>
          <p:cNvPr id="12" name="Text Placeholder 14">
            <a:extLst>
              <a:ext uri="{FF2B5EF4-FFF2-40B4-BE49-F238E27FC236}">
                <a16:creationId xmlns:a16="http://schemas.microsoft.com/office/drawing/2014/main" id="{B5221F59-60D4-CF9F-B8E9-8B67B7346172}"/>
              </a:ext>
            </a:extLst>
          </p:cNvPr>
          <p:cNvSpPr>
            <a:spLocks noGrp="1"/>
          </p:cNvSpPr>
          <p:nvPr>
            <p:ph type="body" sz="quarter" idx="18" hasCustomPrompt="1"/>
          </p:nvPr>
        </p:nvSpPr>
        <p:spPr>
          <a:xfrm>
            <a:off x="6405416" y="1841364"/>
            <a:ext cx="5443683" cy="798490"/>
          </a:xfrm>
          <a:prstGeom prst="rect">
            <a:avLst/>
          </a:prstGeom>
        </p:spPr>
        <p:txBody>
          <a:bodyPr anchor="b"/>
          <a:lstStyle>
            <a:lvl1pPr marL="0" indent="0" algn="ctr">
              <a:lnSpc>
                <a:spcPct val="100000"/>
              </a:lnSpc>
              <a:spcAft>
                <a:spcPts val="0"/>
              </a:spcAft>
              <a:buNone/>
              <a:defRPr b="1">
                <a:solidFill>
                  <a:schemeClr val="tx1"/>
                </a:solidFill>
              </a:defRPr>
            </a:lvl1pPr>
            <a:lvl2pPr marL="457200" indent="0" algn="ctr">
              <a:buFont typeface="Arial" panose="020B0604020202020204" pitchFamily="34" charset="0"/>
              <a:buNone/>
              <a:defRPr/>
            </a:lvl2pPr>
            <a:lvl3pPr marL="914400" indent="0" algn="ctr">
              <a:buFont typeface="Arial" panose="020B0604020202020204" pitchFamily="34" charset="0"/>
              <a:buNone/>
              <a:defRPr/>
            </a:lvl3pPr>
            <a:lvl4pPr marL="1371600" indent="0" algn="ctr">
              <a:buFont typeface="Arial" panose="020B0604020202020204" pitchFamily="34" charset="0"/>
              <a:buNone/>
              <a:defRPr/>
            </a:lvl4pPr>
            <a:lvl5pPr marL="1828800" indent="0" algn="ctr">
              <a:buFont typeface="Arial" panose="020B0604020202020204" pitchFamily="34" charset="0"/>
              <a:buNone/>
              <a:defRPr/>
            </a:lvl5pPr>
          </a:lstStyle>
          <a:p>
            <a:pPr lvl="0"/>
            <a:r>
              <a:rPr lang="en-US" dirty="0"/>
              <a:t>Click to edit Master text styles </a:t>
            </a:r>
          </a:p>
        </p:txBody>
      </p:sp>
      <p:sp>
        <p:nvSpPr>
          <p:cNvPr id="3" name="Title 2">
            <a:extLst>
              <a:ext uri="{FF2B5EF4-FFF2-40B4-BE49-F238E27FC236}">
                <a16:creationId xmlns:a16="http://schemas.microsoft.com/office/drawing/2014/main" id="{E396B09C-8968-F9C9-DEA7-E556C40B2D0A}"/>
              </a:ext>
            </a:extLst>
          </p:cNvPr>
          <p:cNvSpPr>
            <a:spLocks noGrp="1"/>
          </p:cNvSpPr>
          <p:nvPr>
            <p:ph type="title"/>
          </p:nvPr>
        </p:nvSpPr>
        <p:spPr/>
        <p:txBody>
          <a:bodyPr/>
          <a:lstStyle/>
          <a:p>
            <a:r>
              <a:rPr lang="en-US"/>
              <a:t>Click to edit Master title style</a:t>
            </a:r>
            <a:endParaRPr lang="en-CA"/>
          </a:p>
        </p:txBody>
      </p:sp>
    </p:spTree>
    <p:custDataLst>
      <p:tags r:id="rId1"/>
    </p:custDataLst>
    <p:extLst>
      <p:ext uri="{BB962C8B-B14F-4D97-AF65-F5344CB8AC3E}">
        <p14:creationId xmlns:p14="http://schemas.microsoft.com/office/powerpoint/2010/main" val="2837246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Land Acknowledgement">
    <p:bg>
      <p:bgPr>
        <a:pattFill prst="pct40">
          <a:fgClr>
            <a:schemeClr val="accent6"/>
          </a:fgClr>
          <a:bgClr>
            <a:schemeClr val="bg1"/>
          </a:bgClr>
        </a:patt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C8B1B50-4A01-451C-0E70-FA43BD594701}"/>
              </a:ext>
            </a:extLst>
          </p:cNvPr>
          <p:cNvSpPr>
            <a:spLocks noGrp="1"/>
          </p:cNvSpPr>
          <p:nvPr>
            <p:ph type="body" sz="quarter" idx="10"/>
          </p:nvPr>
        </p:nvSpPr>
        <p:spPr>
          <a:xfrm>
            <a:off x="609600" y="676406"/>
            <a:ext cx="10972800" cy="5495794"/>
          </a:xfrm>
        </p:spPr>
        <p:txBody>
          <a:bodyPr anchor="ctr">
            <a:normAutofit/>
          </a:bodyPr>
          <a:lstStyle>
            <a:lvl1pPr marL="0" indent="0" algn="ctr">
              <a:buNone/>
              <a:defRPr sz="3200" i="1">
                <a:highlight>
                  <a:srgbClr val="FF8A5F"/>
                </a:highlight>
              </a:defRPr>
            </a:lvl1pPr>
            <a:lvl2pPr marL="457200" indent="0" algn="ctr">
              <a:buNone/>
              <a:defRPr sz="3200" i="1">
                <a:highlight>
                  <a:srgbClr val="FF8A5F"/>
                </a:highlight>
              </a:defRPr>
            </a:lvl2pPr>
            <a:lvl3pPr marL="914400" indent="0" algn="ctr">
              <a:buNone/>
              <a:defRPr sz="3200" i="1">
                <a:highlight>
                  <a:srgbClr val="FF8A5F"/>
                </a:highlight>
              </a:defRPr>
            </a:lvl3pPr>
            <a:lvl4pPr marL="1371600" indent="0" algn="ctr">
              <a:buNone/>
              <a:defRPr sz="3200" i="1">
                <a:highlight>
                  <a:srgbClr val="FF8A5F"/>
                </a:highlight>
              </a:defRPr>
            </a:lvl4pPr>
            <a:lvl5pPr marL="1828800" indent="0" algn="ctr">
              <a:buNone/>
              <a:defRPr sz="3200" i="1">
                <a:highlight>
                  <a:srgbClr val="FF8A5F"/>
                </a:high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custDataLst>
      <p:tags r:id="rId1"/>
    </p:custDataLst>
    <p:extLst>
      <p:ext uri="{BB962C8B-B14F-4D97-AF65-F5344CB8AC3E}">
        <p14:creationId xmlns:p14="http://schemas.microsoft.com/office/powerpoint/2010/main" val="3192134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61801-409F-344D-76C7-3C84FFAD0A51}"/>
              </a:ext>
            </a:extLst>
          </p:cNvPr>
          <p:cNvSpPr>
            <a:spLocks noGrp="1"/>
          </p:cNvSpPr>
          <p:nvPr>
            <p:ph type="title"/>
          </p:nvPr>
        </p:nvSpPr>
        <p:spPr/>
        <p:txBody>
          <a:bodyPr/>
          <a:lstStyle/>
          <a:p>
            <a:r>
              <a:rPr lang="en-US"/>
              <a:t>Click to edit Master title style</a:t>
            </a:r>
            <a:endParaRPr lang="en-CA"/>
          </a:p>
        </p:txBody>
      </p:sp>
      <p:sp>
        <p:nvSpPr>
          <p:cNvPr id="4" name="Content Placeholder 2">
            <a:extLst>
              <a:ext uri="{FF2B5EF4-FFF2-40B4-BE49-F238E27FC236}">
                <a16:creationId xmlns:a16="http://schemas.microsoft.com/office/drawing/2014/main" id="{1148FA8B-6B0E-E628-3C7A-56B78BB92E01}"/>
              </a:ext>
            </a:extLst>
          </p:cNvPr>
          <p:cNvSpPr>
            <a:spLocks noGrp="1"/>
          </p:cNvSpPr>
          <p:nvPr>
            <p:ph idx="1"/>
          </p:nvPr>
        </p:nvSpPr>
        <p:spPr>
          <a:xfrm>
            <a:off x="1511166" y="2021306"/>
            <a:ext cx="10071234" cy="4150894"/>
          </a:xfrm>
        </p:spPr>
        <p:txBody>
          <a:bodyPr/>
          <a:lstStyle>
            <a:lvl1pPr marL="514350" indent="-514350">
              <a:lnSpc>
                <a:spcPct val="100000"/>
              </a:lnSpc>
              <a:spcBef>
                <a:spcPts val="600"/>
              </a:spcBef>
              <a:spcAft>
                <a:spcPts val="600"/>
              </a:spcAft>
              <a:buFont typeface="+mj-lt"/>
              <a:buAutoNum type="arabicPeriod"/>
              <a:defRPr/>
            </a:lvl1pPr>
          </a:lstStyle>
          <a:p>
            <a:pPr lvl="0"/>
            <a:r>
              <a:rPr lang="en-US" dirty="0"/>
              <a:t>Click to edit Master text styles</a:t>
            </a:r>
          </a:p>
          <a:p>
            <a:pPr lvl="0"/>
            <a:endParaRPr lang="en-US" dirty="0"/>
          </a:p>
        </p:txBody>
      </p:sp>
      <p:pic>
        <p:nvPicPr>
          <p:cNvPr id="5" name="Graphic 4">
            <a:extLst>
              <a:ext uri="{FF2B5EF4-FFF2-40B4-BE49-F238E27FC236}">
                <a16:creationId xmlns:a16="http://schemas.microsoft.com/office/drawing/2014/main" id="{6F968F8A-E550-D8F9-08C5-C64DF94641C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99405" y="5807075"/>
            <a:ext cx="582995" cy="914400"/>
          </a:xfrm>
          <a:prstGeom prst="rect">
            <a:avLst/>
          </a:prstGeom>
        </p:spPr>
      </p:pic>
    </p:spTree>
    <p:custDataLst>
      <p:tags r:id="rId1"/>
    </p:custDataLst>
    <p:extLst>
      <p:ext uri="{BB962C8B-B14F-4D97-AF65-F5344CB8AC3E}">
        <p14:creationId xmlns:p14="http://schemas.microsoft.com/office/powerpoint/2010/main" val="959869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Emphasi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E0692AB-6A54-D942-75BF-4131D6742F3B}"/>
              </a:ext>
            </a:extLst>
          </p:cNvPr>
          <p:cNvSpPr/>
          <p:nvPr userDrawn="1"/>
        </p:nvSpPr>
        <p:spPr>
          <a:xfrm>
            <a:off x="0" y="0"/>
            <a:ext cx="10652166" cy="1600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14561801-409F-344D-76C7-3C84FFAD0A51}"/>
              </a:ext>
            </a:extLst>
          </p:cNvPr>
          <p:cNvSpPr>
            <a:spLocks noGrp="1"/>
          </p:cNvSpPr>
          <p:nvPr>
            <p:ph type="title"/>
          </p:nvPr>
        </p:nvSpPr>
        <p:spPr>
          <a:xfrm>
            <a:off x="1511166" y="365125"/>
            <a:ext cx="9141000" cy="1235075"/>
          </a:xfrm>
        </p:spPr>
        <p:txBody>
          <a:bodyPr/>
          <a:lstStyle>
            <a:lvl1pPr>
              <a:defRPr>
                <a:solidFill>
                  <a:schemeClr val="bg1"/>
                </a:solidFill>
              </a:defRPr>
            </a:lvl1pPr>
          </a:lstStyle>
          <a:p>
            <a:r>
              <a:rPr lang="en-US" dirty="0"/>
              <a:t>Click to edit Master title style</a:t>
            </a:r>
            <a:endParaRPr lang="en-CA" dirty="0"/>
          </a:p>
        </p:txBody>
      </p:sp>
      <p:sp>
        <p:nvSpPr>
          <p:cNvPr id="4" name="Content Placeholder 2">
            <a:extLst>
              <a:ext uri="{FF2B5EF4-FFF2-40B4-BE49-F238E27FC236}">
                <a16:creationId xmlns:a16="http://schemas.microsoft.com/office/drawing/2014/main" id="{1148FA8B-6B0E-E628-3C7A-56B78BB92E01}"/>
              </a:ext>
            </a:extLst>
          </p:cNvPr>
          <p:cNvSpPr>
            <a:spLocks noGrp="1"/>
          </p:cNvSpPr>
          <p:nvPr>
            <p:ph idx="1"/>
          </p:nvPr>
        </p:nvSpPr>
        <p:spPr>
          <a:xfrm>
            <a:off x="1511166" y="1965325"/>
            <a:ext cx="10071234" cy="4206875"/>
          </a:xfrm>
        </p:spPr>
        <p:txBody>
          <a:bodyPr/>
          <a:lstStyle>
            <a:lvl1pPr marL="514350" indent="-514350">
              <a:lnSpc>
                <a:spcPct val="100000"/>
              </a:lnSpc>
              <a:spcBef>
                <a:spcPts val="600"/>
              </a:spcBef>
              <a:spcAft>
                <a:spcPts val="600"/>
              </a:spcAft>
              <a:buFont typeface="+mj-lt"/>
              <a:buAutoNum type="arabicPeriod"/>
              <a:defRPr/>
            </a:lvl1pPr>
          </a:lstStyle>
          <a:p>
            <a:pPr lvl="0"/>
            <a:r>
              <a:rPr lang="en-US" dirty="0"/>
              <a:t>Click to edit Master text styles</a:t>
            </a:r>
          </a:p>
          <a:p>
            <a:pPr lvl="0"/>
            <a:endParaRPr lang="en-US" dirty="0"/>
          </a:p>
        </p:txBody>
      </p:sp>
    </p:spTree>
    <p:custDataLst>
      <p:tags r:id="rId1"/>
    </p:custDataLst>
    <p:extLst>
      <p:ext uri="{BB962C8B-B14F-4D97-AF65-F5344CB8AC3E}">
        <p14:creationId xmlns:p14="http://schemas.microsoft.com/office/powerpoint/2010/main" val="1858921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0FD4B-D55F-ACEA-DDF4-A74F95DEF62D}"/>
              </a:ext>
            </a:extLst>
          </p:cNvPr>
          <p:cNvSpPr>
            <a:spLocks noGrp="1"/>
          </p:cNvSpPr>
          <p:nvPr>
            <p:ph type="title"/>
          </p:nvPr>
        </p:nvSpPr>
        <p:spPr>
          <a:xfrm>
            <a:off x="609600" y="365125"/>
            <a:ext cx="10972800" cy="1235075"/>
          </a:xfrm>
        </p:spPr>
        <p:txBody>
          <a:bodyPr/>
          <a:lstStyle/>
          <a:p>
            <a:r>
              <a:rPr lang="en-US" dirty="0"/>
              <a:t>Click to edit Master title style</a:t>
            </a:r>
            <a:endParaRPr lang="en-CA" dirty="0"/>
          </a:p>
        </p:txBody>
      </p:sp>
      <p:sp>
        <p:nvSpPr>
          <p:cNvPr id="3" name="Content Placeholder 2">
            <a:extLst>
              <a:ext uri="{FF2B5EF4-FFF2-40B4-BE49-F238E27FC236}">
                <a16:creationId xmlns:a16="http://schemas.microsoft.com/office/drawing/2014/main" id="{9C45FD47-D447-99E7-056F-4C5B328CCE4D}"/>
              </a:ext>
            </a:extLst>
          </p:cNvPr>
          <p:cNvSpPr>
            <a:spLocks noGrp="1"/>
          </p:cNvSpPr>
          <p:nvPr>
            <p:ph idx="1"/>
          </p:nvPr>
        </p:nvSpPr>
        <p:spPr>
          <a:xfrm>
            <a:off x="609600" y="1825624"/>
            <a:ext cx="10972800" cy="43465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pic>
        <p:nvPicPr>
          <p:cNvPr id="8" name="Graphic 7">
            <a:extLst>
              <a:ext uri="{FF2B5EF4-FFF2-40B4-BE49-F238E27FC236}">
                <a16:creationId xmlns:a16="http://schemas.microsoft.com/office/drawing/2014/main" id="{58F00823-1E8E-1501-609E-F0A60079CBB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99405" y="5807075"/>
            <a:ext cx="582995" cy="914400"/>
          </a:xfrm>
          <a:prstGeom prst="rect">
            <a:avLst/>
          </a:prstGeom>
        </p:spPr>
      </p:pic>
    </p:spTree>
    <p:custDataLst>
      <p:tags r:id="rId1"/>
    </p:custDataLst>
    <p:extLst>
      <p:ext uri="{BB962C8B-B14F-4D97-AF65-F5344CB8AC3E}">
        <p14:creationId xmlns:p14="http://schemas.microsoft.com/office/powerpoint/2010/main" val="14221147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6AF9D-D725-D1DF-3139-C2C3041836C1}"/>
              </a:ext>
            </a:extLst>
          </p:cNvPr>
          <p:cNvSpPr>
            <a:spLocks noGrp="1"/>
          </p:cNvSpPr>
          <p:nvPr>
            <p:ph type="title"/>
          </p:nvPr>
        </p:nvSpPr>
        <p:spPr/>
        <p:txBody>
          <a:bodyPr/>
          <a:lstStyle/>
          <a:p>
            <a:r>
              <a:rPr lang="en-US"/>
              <a:t>Click to edit Master title style</a:t>
            </a:r>
            <a:endParaRPr lang="en-CA"/>
          </a:p>
        </p:txBody>
      </p:sp>
      <p:sp>
        <p:nvSpPr>
          <p:cNvPr id="4" name="Content Placeholder 2">
            <a:extLst>
              <a:ext uri="{FF2B5EF4-FFF2-40B4-BE49-F238E27FC236}">
                <a16:creationId xmlns:a16="http://schemas.microsoft.com/office/drawing/2014/main" id="{4F96A311-750E-C68C-ACB3-03109C968D14}"/>
              </a:ext>
            </a:extLst>
          </p:cNvPr>
          <p:cNvSpPr>
            <a:spLocks noGrp="1"/>
          </p:cNvSpPr>
          <p:nvPr>
            <p:ph idx="1"/>
          </p:nvPr>
        </p:nvSpPr>
        <p:spPr>
          <a:xfrm>
            <a:off x="609600" y="1825624"/>
            <a:ext cx="5304312" cy="4346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Content Placeholder 2">
            <a:extLst>
              <a:ext uri="{FF2B5EF4-FFF2-40B4-BE49-F238E27FC236}">
                <a16:creationId xmlns:a16="http://schemas.microsoft.com/office/drawing/2014/main" id="{BAF7CCFC-375D-A8E9-6988-3F72F4B27AA4}"/>
              </a:ext>
            </a:extLst>
          </p:cNvPr>
          <p:cNvSpPr>
            <a:spLocks noGrp="1"/>
          </p:cNvSpPr>
          <p:nvPr>
            <p:ph idx="11"/>
          </p:nvPr>
        </p:nvSpPr>
        <p:spPr>
          <a:xfrm>
            <a:off x="6278088" y="1825625"/>
            <a:ext cx="5304312" cy="43465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6" name="Graphic 5">
            <a:extLst>
              <a:ext uri="{FF2B5EF4-FFF2-40B4-BE49-F238E27FC236}">
                <a16:creationId xmlns:a16="http://schemas.microsoft.com/office/drawing/2014/main" id="{D96C8AB9-FB35-2315-2EB7-85D159036A9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99405" y="5807075"/>
            <a:ext cx="582995" cy="914400"/>
          </a:xfrm>
          <a:prstGeom prst="rect">
            <a:avLst/>
          </a:prstGeom>
        </p:spPr>
      </p:pic>
    </p:spTree>
    <p:custDataLst>
      <p:tags r:id="rId1"/>
    </p:custDataLst>
    <p:extLst>
      <p:ext uri="{BB962C8B-B14F-4D97-AF65-F5344CB8AC3E}">
        <p14:creationId xmlns:p14="http://schemas.microsoft.com/office/powerpoint/2010/main" val="815305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736C5-3499-E38A-C1B7-7F031152BBB2}"/>
              </a:ext>
            </a:extLst>
          </p:cNvPr>
          <p:cNvSpPr>
            <a:spLocks noGrp="1"/>
          </p:cNvSpPr>
          <p:nvPr>
            <p:ph type="title"/>
          </p:nvPr>
        </p:nvSpPr>
        <p:spPr/>
        <p:txBody>
          <a:bodyPr/>
          <a:lstStyle/>
          <a:p>
            <a:r>
              <a:rPr lang="en-US"/>
              <a:t>Click to edit Master title style</a:t>
            </a:r>
            <a:endParaRPr lang="en-CA"/>
          </a:p>
        </p:txBody>
      </p:sp>
      <p:pic>
        <p:nvPicPr>
          <p:cNvPr id="6" name="Graphic 5">
            <a:extLst>
              <a:ext uri="{FF2B5EF4-FFF2-40B4-BE49-F238E27FC236}">
                <a16:creationId xmlns:a16="http://schemas.microsoft.com/office/drawing/2014/main" id="{49788F76-27CF-168E-6020-2C60A65B768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99405" y="5807075"/>
            <a:ext cx="582995" cy="914400"/>
          </a:xfrm>
          <a:prstGeom prst="rect">
            <a:avLst/>
          </a:prstGeom>
        </p:spPr>
      </p:pic>
    </p:spTree>
    <p:custDataLst>
      <p:tags r:id="rId1"/>
    </p:custDataLst>
    <p:extLst>
      <p:ext uri="{BB962C8B-B14F-4D97-AF65-F5344CB8AC3E}">
        <p14:creationId xmlns:p14="http://schemas.microsoft.com/office/powerpoint/2010/main" val="374492133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oup Discussion">
    <p:spTree>
      <p:nvGrpSpPr>
        <p:cNvPr id="1" name=""/>
        <p:cNvGrpSpPr/>
        <p:nvPr/>
      </p:nvGrpSpPr>
      <p:grpSpPr>
        <a:xfrm>
          <a:off x="0" y="0"/>
          <a:ext cx="0" cy="0"/>
          <a:chOff x="0" y="0"/>
          <a:chExt cx="0" cy="0"/>
        </a:xfrm>
      </p:grpSpPr>
      <p:sp>
        <p:nvSpPr>
          <p:cNvPr id="8" name="Text Placeholder 10">
            <a:extLst>
              <a:ext uri="{FF2B5EF4-FFF2-40B4-BE49-F238E27FC236}">
                <a16:creationId xmlns:a16="http://schemas.microsoft.com/office/drawing/2014/main" id="{B16A5756-2886-036D-BF08-874130DFCC8E}"/>
              </a:ext>
            </a:extLst>
          </p:cNvPr>
          <p:cNvSpPr>
            <a:spLocks noGrp="1"/>
          </p:cNvSpPr>
          <p:nvPr>
            <p:ph type="body" sz="quarter" idx="11" hasCustomPrompt="1"/>
          </p:nvPr>
        </p:nvSpPr>
        <p:spPr>
          <a:xfrm>
            <a:off x="2438400" y="2514600"/>
            <a:ext cx="7315200" cy="2743200"/>
          </a:xfrm>
          <a:prstGeom prst="rect">
            <a:avLst/>
          </a:prstGeom>
        </p:spPr>
        <p:txBody>
          <a:bodyPr anchor="ctr"/>
          <a:lstStyle>
            <a:lvl1pPr marL="0" indent="0" algn="ctr">
              <a:lnSpc>
                <a:spcPct val="100000"/>
              </a:lnSpc>
              <a:spcBef>
                <a:spcPts val="0"/>
              </a:spcBef>
              <a:buFont typeface="Arial" panose="020B0604020202020204" pitchFamily="34" charset="0"/>
              <a:buNone/>
              <a:defRPr sz="3600" baseline="0">
                <a:solidFill>
                  <a:schemeClr val="tx1"/>
                </a:solidFill>
              </a:defRPr>
            </a:lvl1pPr>
            <a:lvl2pPr marL="457200" indent="0">
              <a:buNone/>
              <a:defRPr/>
            </a:lvl2pPr>
          </a:lstStyle>
          <a:p>
            <a:pPr lvl="0"/>
            <a:r>
              <a:rPr lang="en-US" dirty="0"/>
              <a:t>Insert the question or statement here. Add an icon above.</a:t>
            </a:r>
            <a:endParaRPr lang="en-CA" dirty="0"/>
          </a:p>
        </p:txBody>
      </p:sp>
      <p:pic>
        <p:nvPicPr>
          <p:cNvPr id="4" name="Graphic 3" descr="Chat outline">
            <a:extLst>
              <a:ext uri="{FF2B5EF4-FFF2-40B4-BE49-F238E27FC236}">
                <a16:creationId xmlns:a16="http://schemas.microsoft.com/office/drawing/2014/main" id="{A914664B-45EC-E98F-DDD2-F76BE3FB2C28}"/>
              </a:ext>
            </a:extLst>
          </p:cNvPr>
          <p:cNvPicPr>
            <a:picLocks noChangeAspect="1"/>
          </p:cNvPicPr>
          <p:nvPr userDrawn="1"/>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19270" b="19791"/>
          <a:stretch/>
        </p:blipFill>
        <p:spPr>
          <a:xfrm>
            <a:off x="4970585" y="914400"/>
            <a:ext cx="2250829" cy="1371600"/>
          </a:xfrm>
          <a:prstGeom prst="rect">
            <a:avLst/>
          </a:prstGeom>
        </p:spPr>
      </p:pic>
      <p:pic>
        <p:nvPicPr>
          <p:cNvPr id="7" name="Graphic 6">
            <a:extLst>
              <a:ext uri="{FF2B5EF4-FFF2-40B4-BE49-F238E27FC236}">
                <a16:creationId xmlns:a16="http://schemas.microsoft.com/office/drawing/2014/main" id="{7AB55016-17EE-0C3D-3BDD-B9D364EE6B85}"/>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999405" y="5807075"/>
            <a:ext cx="582995" cy="914400"/>
          </a:xfrm>
          <a:prstGeom prst="rect">
            <a:avLst/>
          </a:prstGeom>
        </p:spPr>
      </p:pic>
    </p:spTree>
    <p:custDataLst>
      <p:tags r:id="rId1"/>
    </p:custDataLst>
    <p:extLst>
      <p:ext uri="{BB962C8B-B14F-4D97-AF65-F5344CB8AC3E}">
        <p14:creationId xmlns:p14="http://schemas.microsoft.com/office/powerpoint/2010/main" val="2582789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efinition">
    <p:spTree>
      <p:nvGrpSpPr>
        <p:cNvPr id="1" name=""/>
        <p:cNvGrpSpPr/>
        <p:nvPr/>
      </p:nvGrpSpPr>
      <p:grpSpPr>
        <a:xfrm>
          <a:off x="0" y="0"/>
          <a:ext cx="0" cy="0"/>
          <a:chOff x="0" y="0"/>
          <a:chExt cx="0" cy="0"/>
        </a:xfrm>
      </p:grpSpPr>
      <p:sp>
        <p:nvSpPr>
          <p:cNvPr id="8" name="Text Placeholder 10">
            <a:extLst>
              <a:ext uri="{FF2B5EF4-FFF2-40B4-BE49-F238E27FC236}">
                <a16:creationId xmlns:a16="http://schemas.microsoft.com/office/drawing/2014/main" id="{B16A5756-2886-036D-BF08-874130DFCC8E}"/>
              </a:ext>
            </a:extLst>
          </p:cNvPr>
          <p:cNvSpPr>
            <a:spLocks noGrp="1"/>
          </p:cNvSpPr>
          <p:nvPr>
            <p:ph type="body" sz="quarter" idx="11" hasCustomPrompt="1"/>
          </p:nvPr>
        </p:nvSpPr>
        <p:spPr>
          <a:xfrm>
            <a:off x="1979596" y="2057400"/>
            <a:ext cx="8232808" cy="2743200"/>
          </a:xfrm>
          <a:prstGeom prst="rect">
            <a:avLst/>
          </a:prstGeom>
        </p:spPr>
        <p:txBody>
          <a:bodyPr anchor="ctr"/>
          <a:lstStyle>
            <a:lvl1pPr marL="0" indent="0" algn="ctr">
              <a:lnSpc>
                <a:spcPct val="100000"/>
              </a:lnSpc>
              <a:spcBef>
                <a:spcPts val="0"/>
              </a:spcBef>
              <a:buFont typeface="Arial" panose="020B0604020202020204" pitchFamily="34" charset="0"/>
              <a:buNone/>
              <a:defRPr sz="3000" baseline="0">
                <a:solidFill>
                  <a:schemeClr val="tx1"/>
                </a:solidFill>
              </a:defRPr>
            </a:lvl1pPr>
            <a:lvl2pPr marL="457200" indent="0">
              <a:buNone/>
              <a:defRPr/>
            </a:lvl2pPr>
          </a:lstStyle>
          <a:p>
            <a:pPr lvl="0"/>
            <a:r>
              <a:rPr lang="en-US" dirty="0"/>
              <a:t>Insert the question or statement here. Add an icon above.</a:t>
            </a:r>
            <a:endParaRPr lang="en-CA" dirty="0"/>
          </a:p>
        </p:txBody>
      </p:sp>
      <p:pic>
        <p:nvPicPr>
          <p:cNvPr id="7" name="Graphic 6">
            <a:extLst>
              <a:ext uri="{FF2B5EF4-FFF2-40B4-BE49-F238E27FC236}">
                <a16:creationId xmlns:a16="http://schemas.microsoft.com/office/drawing/2014/main" id="{7AB55016-17EE-0C3D-3BDD-B9D364EE6B8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99405" y="5807075"/>
            <a:ext cx="582995" cy="914400"/>
          </a:xfrm>
          <a:prstGeom prst="rect">
            <a:avLst/>
          </a:prstGeom>
        </p:spPr>
      </p:pic>
      <p:sp>
        <p:nvSpPr>
          <p:cNvPr id="2" name="Title 1">
            <a:extLst>
              <a:ext uri="{FF2B5EF4-FFF2-40B4-BE49-F238E27FC236}">
                <a16:creationId xmlns:a16="http://schemas.microsoft.com/office/drawing/2014/main" id="{01283C55-B83D-1614-249D-4A87EE8C852B}"/>
              </a:ext>
            </a:extLst>
          </p:cNvPr>
          <p:cNvSpPr>
            <a:spLocks noGrp="1"/>
          </p:cNvSpPr>
          <p:nvPr>
            <p:ph type="title"/>
          </p:nvPr>
        </p:nvSpPr>
        <p:spPr>
          <a:xfrm>
            <a:off x="1979596" y="1277754"/>
            <a:ext cx="8232808" cy="779646"/>
          </a:xfrm>
        </p:spPr>
        <p:txBody>
          <a:bodyPr>
            <a:normAutofit/>
          </a:bodyPr>
          <a:lstStyle>
            <a:lvl1pPr algn="ctr">
              <a:defRPr sz="3200"/>
            </a:lvl1pPr>
          </a:lstStyle>
          <a:p>
            <a:r>
              <a:rPr lang="en-US" dirty="0"/>
              <a:t>Click to edit Master title style</a:t>
            </a:r>
            <a:endParaRPr lang="en-CA" dirty="0"/>
          </a:p>
        </p:txBody>
      </p:sp>
    </p:spTree>
    <p:custDataLst>
      <p:tags r:id="rId1"/>
    </p:custDataLst>
    <p:extLst>
      <p:ext uri="{BB962C8B-B14F-4D97-AF65-F5344CB8AC3E}">
        <p14:creationId xmlns:p14="http://schemas.microsoft.com/office/powerpoint/2010/main" val="2406603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65E6AA-587D-DC76-3ABE-7D5D3652A5F0}"/>
              </a:ext>
            </a:extLst>
          </p:cNvPr>
          <p:cNvSpPr txBox="1"/>
          <p:nvPr userDrawn="1"/>
        </p:nvSpPr>
        <p:spPr>
          <a:xfrm>
            <a:off x="609600" y="6397623"/>
            <a:ext cx="548640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cap="all" spc="100" baseline="0" dirty="0">
                <a:solidFill>
                  <a:schemeClr val="accent1"/>
                </a:solidFill>
                <a:latin typeface="Arial" panose="020B0604020202020204" pitchFamily="34" charset="0"/>
                <a:ea typeface="+mn-ea"/>
                <a:cs typeface="Arial" panose="020B0604020202020204" pitchFamily="34" charset="0"/>
              </a:rPr>
              <a:t>EMRG-1600 Introduction to Emergency Support Services</a:t>
            </a:r>
          </a:p>
        </p:txBody>
      </p:sp>
      <p:sp>
        <p:nvSpPr>
          <p:cNvPr id="2" name="Title Placeholder 1">
            <a:extLst>
              <a:ext uri="{FF2B5EF4-FFF2-40B4-BE49-F238E27FC236}">
                <a16:creationId xmlns:a16="http://schemas.microsoft.com/office/drawing/2014/main" id="{DE23B396-A4FC-9088-F0CD-B744E610728B}"/>
              </a:ext>
            </a:extLst>
          </p:cNvPr>
          <p:cNvSpPr>
            <a:spLocks noGrp="1"/>
          </p:cNvSpPr>
          <p:nvPr>
            <p:ph type="title"/>
          </p:nvPr>
        </p:nvSpPr>
        <p:spPr>
          <a:xfrm>
            <a:off x="609600" y="365125"/>
            <a:ext cx="10972800" cy="1235075"/>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a:extLst>
              <a:ext uri="{FF2B5EF4-FFF2-40B4-BE49-F238E27FC236}">
                <a16:creationId xmlns:a16="http://schemas.microsoft.com/office/drawing/2014/main" id="{FB2AB43D-6A71-488D-E16C-126EDACAD226}"/>
              </a:ext>
            </a:extLst>
          </p:cNvPr>
          <p:cNvSpPr>
            <a:spLocks noGrp="1"/>
          </p:cNvSpPr>
          <p:nvPr>
            <p:ph type="body" idx="1"/>
          </p:nvPr>
        </p:nvSpPr>
        <p:spPr>
          <a:xfrm>
            <a:off x="609600" y="1825624"/>
            <a:ext cx="10972800" cy="43465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custDataLst>
      <p:tags r:id="rId17"/>
    </p:custDataLst>
    <p:extLst>
      <p:ext uri="{BB962C8B-B14F-4D97-AF65-F5344CB8AC3E}">
        <p14:creationId xmlns:p14="http://schemas.microsoft.com/office/powerpoint/2010/main" val="302922992"/>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59" r:id="rId3"/>
    <p:sldLayoutId id="2147483660" r:id="rId4"/>
    <p:sldLayoutId id="2147483650" r:id="rId5"/>
    <p:sldLayoutId id="2147483662" r:id="rId6"/>
    <p:sldLayoutId id="2147483654" r:id="rId7"/>
    <p:sldLayoutId id="2147483656" r:id="rId8"/>
    <p:sldLayoutId id="2147483661" r:id="rId9"/>
    <p:sldLayoutId id="2147483657" r:id="rId10"/>
    <p:sldLayoutId id="2147483658" r:id="rId11"/>
    <p:sldLayoutId id="2147483651" r:id="rId12"/>
    <p:sldLayoutId id="2147483655" r:id="rId13"/>
    <p:sldLayoutId id="2147483664" r:id="rId14"/>
    <p:sldLayoutId id="2147483665" r:id="rId15"/>
  </p:sldLayoutIdLst>
  <p:txStyles>
    <p:titleStyle>
      <a:lvl1pPr algn="l" defTabSz="914400" rtl="0" eaLnBrk="1" latinLnBrk="0" hangingPunct="1">
        <a:lnSpc>
          <a:spcPct val="90000"/>
        </a:lnSpc>
        <a:spcBef>
          <a:spcPct val="0"/>
        </a:spcBef>
        <a:buNone/>
        <a:defRPr sz="4400" b="1" kern="120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7296" userDrawn="1">
          <p15:clr>
            <a:srgbClr val="F26B43"/>
          </p15:clr>
        </p15:guide>
        <p15:guide id="4" pos="384" userDrawn="1">
          <p15:clr>
            <a:srgbClr val="F26B43"/>
          </p15:clr>
        </p15:guide>
        <p15:guide id="5" orient="horz" pos="3888" userDrawn="1">
          <p15:clr>
            <a:srgbClr val="F26B43"/>
          </p15:clr>
        </p15:guide>
        <p15:guide id="6" orient="horz" pos="100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9.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2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2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30.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1.xml"/><Relationship Id="rId1" Type="http://schemas.openxmlformats.org/officeDocument/2006/relationships/tags" Target="../tags/tag31.xml"/></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2.xml"/><Relationship Id="rId7" Type="http://schemas.openxmlformats.org/officeDocument/2006/relationships/diagramColors" Target="../diagrams/colors1.xml"/><Relationship Id="rId2" Type="http://schemas.openxmlformats.org/officeDocument/2006/relationships/slideLayout" Target="../slideLayouts/slideLayout7.xml"/><Relationship Id="rId1" Type="http://schemas.openxmlformats.org/officeDocument/2006/relationships/tags" Target="../tags/tag3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0.xml"/><Relationship Id="rId1" Type="http://schemas.openxmlformats.org/officeDocument/2006/relationships/tags" Target="../tags/tag33.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4.xml"/><Relationship Id="rId1" Type="http://schemas.openxmlformats.org/officeDocument/2006/relationships/tags" Target="../tags/tag35.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tags" Target="../tags/tag36.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https://www.youtube.com/embed/c_wOnJJEfxE?feature=oembed" TargetMode="External"/><Relationship Id="rId1" Type="http://schemas.openxmlformats.org/officeDocument/2006/relationships/tags" Target="../tags/tag37.xml"/><Relationship Id="rId5" Type="http://schemas.openxmlformats.org/officeDocument/2006/relationships/image" Target="../media/image28.jpeg"/><Relationship Id="rId4"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ags" Target="../tags/tag20.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8.xml"/><Relationship Id="rId1" Type="http://schemas.openxmlformats.org/officeDocument/2006/relationships/tags" Target="../tags/tag38.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39.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40.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tags" Target="../tags/tag4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9.xml"/><Relationship Id="rId1" Type="http://schemas.openxmlformats.org/officeDocument/2006/relationships/tags" Target="../tags/tag4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9.xml"/><Relationship Id="rId1" Type="http://schemas.openxmlformats.org/officeDocument/2006/relationships/tags" Target="../tags/tag4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xml"/><Relationship Id="rId1" Type="http://schemas.openxmlformats.org/officeDocument/2006/relationships/tags" Target="../tags/tag44.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5.xml"/><Relationship Id="rId1" Type="http://schemas.openxmlformats.org/officeDocument/2006/relationships/tags" Target="../tags/tag45.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5.xml"/><Relationship Id="rId1" Type="http://schemas.openxmlformats.org/officeDocument/2006/relationships/tags" Target="../tags/tag46.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5.xml"/><Relationship Id="rId1" Type="http://schemas.openxmlformats.org/officeDocument/2006/relationships/tags" Target="../tags/tag47.xml"/></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3" Type="http://schemas.openxmlformats.org/officeDocument/2006/relationships/notesSlide" Target="../notesSlides/notesSlide2.xml"/><Relationship Id="rId7" Type="http://schemas.openxmlformats.org/officeDocument/2006/relationships/image" Target="../media/image18.svg"/><Relationship Id="rId12" Type="http://schemas.openxmlformats.org/officeDocument/2006/relationships/image" Target="../media/image23.png"/><Relationship Id="rId2" Type="http://schemas.openxmlformats.org/officeDocument/2006/relationships/slideLayout" Target="../slideLayouts/slideLayout4.xml"/><Relationship Id="rId1" Type="http://schemas.openxmlformats.org/officeDocument/2006/relationships/tags" Target="../tags/tag21.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5" Type="http://schemas.openxmlformats.org/officeDocument/2006/relationships/image" Target="../media/image26.sv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 Id="rId14" Type="http://schemas.openxmlformats.org/officeDocument/2006/relationships/image" Target="../media/image25.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0.xml"/><Relationship Id="rId1" Type="http://schemas.openxmlformats.org/officeDocument/2006/relationships/tags" Target="../tags/tag48.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5.xml"/><Relationship Id="rId1" Type="http://schemas.openxmlformats.org/officeDocument/2006/relationships/tags" Target="../tags/tag49.xml"/></Relationships>
</file>

<file path=ppt/slides/_rels/slide3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28.xml"/><Relationship Id="rId7" Type="http://schemas.openxmlformats.org/officeDocument/2006/relationships/diagramColors" Target="../diagrams/colors2.xml"/><Relationship Id="rId2" Type="http://schemas.openxmlformats.org/officeDocument/2006/relationships/slideLayout" Target="../slideLayouts/slideLayout7.xml"/><Relationship Id="rId1" Type="http://schemas.openxmlformats.org/officeDocument/2006/relationships/tags" Target="../tags/tag50.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tags" Target="../tags/tag51.xml"/><Relationship Id="rId4" Type="http://schemas.openxmlformats.org/officeDocument/2006/relationships/image" Target="../media/image29.gif"/></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tags" Target="../tags/tag52.xml"/><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tags" Target="../tags/tag53.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tags" Target="../tags/tag54.xml"/></Relationships>
</file>

<file path=ppt/slides/_rels/slide37.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39.png"/><Relationship Id="rId3" Type="http://schemas.openxmlformats.org/officeDocument/2006/relationships/notesSlide" Target="../notesSlides/notesSlide33.xml"/><Relationship Id="rId7" Type="http://schemas.openxmlformats.org/officeDocument/2006/relationships/image" Target="../media/image34.png"/><Relationship Id="rId12" Type="http://schemas.openxmlformats.org/officeDocument/2006/relationships/hyperlink" Target="http://www.fnha.ca/" TargetMode="External"/><Relationship Id="rId17" Type="http://schemas.openxmlformats.org/officeDocument/2006/relationships/image" Target="../media/image42.png"/><Relationship Id="rId2" Type="http://schemas.openxmlformats.org/officeDocument/2006/relationships/slideLayout" Target="../slideLayouts/slideLayout7.xml"/><Relationship Id="rId16" Type="http://schemas.openxmlformats.org/officeDocument/2006/relationships/image" Target="../media/image41.png"/><Relationship Id="rId1" Type="http://schemas.openxmlformats.org/officeDocument/2006/relationships/tags" Target="../tags/tag55.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40.png"/><Relationship Id="rId10" Type="http://schemas.openxmlformats.org/officeDocument/2006/relationships/image" Target="../media/image37.sv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hyperlink" Target="https://www.cdart.org/" TargetMode="Externa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0.xml"/><Relationship Id="rId1" Type="http://schemas.openxmlformats.org/officeDocument/2006/relationships/tags" Target="../tags/tag56.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0.xml"/><Relationship Id="rId1" Type="http://schemas.openxmlformats.org/officeDocument/2006/relationships/tags" Target="../tags/tag5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5.xml"/><Relationship Id="rId1" Type="http://schemas.openxmlformats.org/officeDocument/2006/relationships/tags" Target="../tags/tag22.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58.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5.xml"/><Relationship Id="rId1" Type="http://schemas.openxmlformats.org/officeDocument/2006/relationships/tags" Target="../tags/tag59.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5.xml"/><Relationship Id="rId1" Type="http://schemas.openxmlformats.org/officeDocument/2006/relationships/tags" Target="../tags/tag60.xml"/></Relationships>
</file>

<file path=ppt/slides/_rels/slide4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38.xml"/><Relationship Id="rId7" Type="http://schemas.openxmlformats.org/officeDocument/2006/relationships/diagramColors" Target="../diagrams/colors3.xml"/><Relationship Id="rId2" Type="http://schemas.openxmlformats.org/officeDocument/2006/relationships/slideLayout" Target="../slideLayouts/slideLayout7.xml"/><Relationship Id="rId1" Type="http://schemas.openxmlformats.org/officeDocument/2006/relationships/tags" Target="../tags/tag6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tags" Target="../tags/tag62.xml"/><Relationship Id="rId4" Type="http://schemas.openxmlformats.org/officeDocument/2006/relationships/image" Target="../media/image43.gif"/></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tags" Target="../tags/tag63.xml"/><Relationship Id="rId4" Type="http://schemas.openxmlformats.org/officeDocument/2006/relationships/image" Target="../media/image29.gif"/></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0.xml"/><Relationship Id="rId1" Type="http://schemas.openxmlformats.org/officeDocument/2006/relationships/tags" Target="../tags/tag64.xml"/></Relationships>
</file>

<file path=ppt/slides/_rels/slide4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42.xml"/><Relationship Id="rId7" Type="http://schemas.openxmlformats.org/officeDocument/2006/relationships/diagramColors" Target="../diagrams/colors4.xml"/><Relationship Id="rId2" Type="http://schemas.openxmlformats.org/officeDocument/2006/relationships/slideLayout" Target="../slideLayouts/slideLayout7.xml"/><Relationship Id="rId1" Type="http://schemas.openxmlformats.org/officeDocument/2006/relationships/tags" Target="../tags/tag65.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0.xml"/><Relationship Id="rId1" Type="http://schemas.openxmlformats.org/officeDocument/2006/relationships/tags" Target="../tags/tag66.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8.xml"/><Relationship Id="rId1" Type="http://schemas.openxmlformats.org/officeDocument/2006/relationships/tags" Target="../tags/tag6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tags" Target="../tags/tag23.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5.xml"/><Relationship Id="rId1" Type="http://schemas.openxmlformats.org/officeDocument/2006/relationships/tags" Target="../tags/tag68.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8.xml"/><Relationship Id="rId1" Type="http://schemas.openxmlformats.org/officeDocument/2006/relationships/tags" Target="../tags/tag69.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5.xml"/><Relationship Id="rId1" Type="http://schemas.openxmlformats.org/officeDocument/2006/relationships/tags" Target="../tags/tag70.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2.xml"/><Relationship Id="rId1" Type="http://schemas.openxmlformats.org/officeDocument/2006/relationships/tags" Target="../tags/tag7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24.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9.xml"/><Relationship Id="rId1" Type="http://schemas.openxmlformats.org/officeDocument/2006/relationships/tags" Target="../tags/tag2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tags" Target="../tags/tag2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069F235-4F45-D44E-2032-7E39BBE80E23}"/>
              </a:ext>
            </a:extLst>
          </p:cNvPr>
          <p:cNvSpPr>
            <a:spLocks noGrp="1"/>
          </p:cNvSpPr>
          <p:nvPr>
            <p:ph type="ctrTitle"/>
          </p:nvPr>
        </p:nvSpPr>
        <p:spPr/>
        <p:txBody>
          <a:bodyPr>
            <a:normAutofit fontScale="90000"/>
          </a:bodyPr>
          <a:lstStyle/>
          <a:p>
            <a:r>
              <a:rPr lang="en-US" sz="3100" dirty="0"/>
              <a:t>EMRG-1600</a:t>
            </a:r>
            <a:br>
              <a:rPr lang="en-US" dirty="0"/>
            </a:br>
            <a:r>
              <a:rPr lang="en-US" dirty="0"/>
              <a:t>Introduction to Emergency Support Services</a:t>
            </a:r>
            <a:endParaRPr lang="en-CA" dirty="0"/>
          </a:p>
        </p:txBody>
      </p:sp>
    </p:spTree>
    <p:custDataLst>
      <p:tags r:id="rId1"/>
    </p:custDataLst>
    <p:extLst>
      <p:ext uri="{BB962C8B-B14F-4D97-AF65-F5344CB8AC3E}">
        <p14:creationId xmlns:p14="http://schemas.microsoft.com/office/powerpoint/2010/main" val="2217058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AD31A-3AE3-6ED3-69F9-FA21C0453134}"/>
              </a:ext>
            </a:extLst>
          </p:cNvPr>
          <p:cNvSpPr>
            <a:spLocks noGrp="1"/>
          </p:cNvSpPr>
          <p:nvPr>
            <p:ph type="title"/>
          </p:nvPr>
        </p:nvSpPr>
        <p:spPr/>
        <p:txBody>
          <a:bodyPr/>
          <a:lstStyle/>
          <a:p>
            <a:r>
              <a:rPr lang="en-US" dirty="0"/>
              <a:t>Effects of Disaster on People</a:t>
            </a:r>
            <a:endParaRPr lang="en-CA" dirty="0"/>
          </a:p>
        </p:txBody>
      </p:sp>
      <p:sp>
        <p:nvSpPr>
          <p:cNvPr id="3" name="Content Placeholder 2">
            <a:extLst>
              <a:ext uri="{FF2B5EF4-FFF2-40B4-BE49-F238E27FC236}">
                <a16:creationId xmlns:a16="http://schemas.microsoft.com/office/drawing/2014/main" id="{6E16AC92-C06F-104C-255E-F65A4D03778D}"/>
              </a:ext>
            </a:extLst>
          </p:cNvPr>
          <p:cNvSpPr>
            <a:spLocks noGrp="1"/>
          </p:cNvSpPr>
          <p:nvPr>
            <p:ph idx="1"/>
          </p:nvPr>
        </p:nvSpPr>
        <p:spPr/>
        <p:txBody>
          <a:bodyPr>
            <a:normAutofit fontScale="92500" lnSpcReduction="10000"/>
          </a:bodyPr>
          <a:lstStyle/>
          <a:p>
            <a:pPr marL="0" indent="0">
              <a:buNone/>
            </a:pPr>
            <a:r>
              <a:rPr lang="en-US" b="1" dirty="0"/>
              <a:t>Factors Affecting Reaction to Loss</a:t>
            </a:r>
          </a:p>
          <a:p>
            <a:pPr marL="0" indent="0">
              <a:buNone/>
            </a:pPr>
            <a:r>
              <a:rPr lang="en-US" dirty="0"/>
              <a:t>Circumstances, age, life experience, individual personality, value systems, beliefs, coping style, social and financial support</a:t>
            </a:r>
          </a:p>
          <a:p>
            <a:pPr marL="0" indent="0">
              <a:buNone/>
            </a:pPr>
            <a:endParaRPr lang="en-US" dirty="0"/>
          </a:p>
          <a:p>
            <a:pPr marL="0" indent="0">
              <a:buNone/>
            </a:pPr>
            <a:r>
              <a:rPr lang="en-US" b="1" dirty="0"/>
              <a:t>First Reactions</a:t>
            </a:r>
          </a:p>
          <a:p>
            <a:pPr marL="0" indent="0">
              <a:buNone/>
            </a:pPr>
            <a:r>
              <a:rPr lang="en-US" dirty="0"/>
              <a:t>Shock, disbelief, disorientation, numbness, fear, reluctance to leave property</a:t>
            </a:r>
          </a:p>
          <a:p>
            <a:pPr marL="0" indent="0">
              <a:buNone/>
            </a:pPr>
            <a:endParaRPr lang="en-US" dirty="0"/>
          </a:p>
          <a:p>
            <a:pPr marL="0" indent="0">
              <a:buNone/>
            </a:pPr>
            <a:r>
              <a:rPr lang="en-US" b="1" dirty="0"/>
              <a:t>Post-Incident Reactions</a:t>
            </a:r>
          </a:p>
          <a:p>
            <a:pPr marL="0" indent="0">
              <a:buNone/>
            </a:pPr>
            <a:r>
              <a:rPr lang="en-CA" dirty="0"/>
              <a:t>Frustration, anxiety, anger, suspicion, irritability, apathy, depression, fatigue, isolation </a:t>
            </a:r>
          </a:p>
          <a:p>
            <a:pPr marL="0" indent="0">
              <a:buNone/>
            </a:pPr>
            <a:endParaRPr lang="en-CA" dirty="0"/>
          </a:p>
        </p:txBody>
      </p:sp>
    </p:spTree>
    <p:custDataLst>
      <p:tags r:id="rId1"/>
    </p:custDataLst>
    <p:extLst>
      <p:ext uri="{BB962C8B-B14F-4D97-AF65-F5344CB8AC3E}">
        <p14:creationId xmlns:p14="http://schemas.microsoft.com/office/powerpoint/2010/main" val="2675948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861DE-0905-A068-D471-C5E6EACD6F1B}"/>
              </a:ext>
            </a:extLst>
          </p:cNvPr>
          <p:cNvSpPr>
            <a:spLocks noGrp="1"/>
          </p:cNvSpPr>
          <p:nvPr>
            <p:ph type="title"/>
          </p:nvPr>
        </p:nvSpPr>
        <p:spPr/>
        <p:txBody>
          <a:bodyPr/>
          <a:lstStyle/>
          <a:p>
            <a:r>
              <a:rPr lang="en-US" dirty="0"/>
              <a:t>Plan for Self-Care</a:t>
            </a:r>
            <a:endParaRPr lang="en-CA" dirty="0"/>
          </a:p>
        </p:txBody>
      </p:sp>
      <p:sp>
        <p:nvSpPr>
          <p:cNvPr id="3" name="Content Placeholder 2">
            <a:extLst>
              <a:ext uri="{FF2B5EF4-FFF2-40B4-BE49-F238E27FC236}">
                <a16:creationId xmlns:a16="http://schemas.microsoft.com/office/drawing/2014/main" id="{02ADC245-9035-F935-E033-FF47DF7734B9}"/>
              </a:ext>
            </a:extLst>
          </p:cNvPr>
          <p:cNvSpPr>
            <a:spLocks noGrp="1"/>
          </p:cNvSpPr>
          <p:nvPr>
            <p:ph idx="1"/>
          </p:nvPr>
        </p:nvSpPr>
        <p:spPr/>
        <p:txBody>
          <a:bodyPr/>
          <a:lstStyle/>
          <a:p>
            <a:r>
              <a:rPr lang="en-US" dirty="0"/>
              <a:t>ESS responders may be exposed directly or indirectly to heartbreaking devastation and loss, and to the related stress and trauma </a:t>
            </a:r>
          </a:p>
          <a:p>
            <a:r>
              <a:rPr lang="en-US" dirty="0"/>
              <a:t>Responders may experience stress reactions during or after the response</a:t>
            </a:r>
          </a:p>
          <a:p>
            <a:r>
              <a:rPr lang="en-CA" dirty="0"/>
              <a:t>Responders may feel overwhelmed </a:t>
            </a:r>
          </a:p>
        </p:txBody>
      </p:sp>
    </p:spTree>
    <p:custDataLst>
      <p:tags r:id="rId1"/>
    </p:custDataLst>
    <p:extLst>
      <p:ext uri="{BB962C8B-B14F-4D97-AF65-F5344CB8AC3E}">
        <p14:creationId xmlns:p14="http://schemas.microsoft.com/office/powerpoint/2010/main" val="3310523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6FD15-32A3-E8EF-E3CB-DC9A6057F7D5}"/>
              </a:ext>
            </a:extLst>
          </p:cNvPr>
          <p:cNvSpPr>
            <a:spLocks noGrp="1"/>
          </p:cNvSpPr>
          <p:nvPr>
            <p:ph type="title"/>
          </p:nvPr>
        </p:nvSpPr>
        <p:spPr/>
        <p:txBody>
          <a:bodyPr>
            <a:normAutofit fontScale="90000"/>
          </a:bodyPr>
          <a:lstStyle/>
          <a:p>
            <a:r>
              <a:rPr lang="en-US" dirty="0"/>
              <a:t>Sources and Signs of Stress for</a:t>
            </a:r>
            <a:br>
              <a:rPr lang="en-US" dirty="0"/>
            </a:br>
            <a:r>
              <a:rPr lang="en-US" dirty="0"/>
              <a:t>ESS Responders</a:t>
            </a:r>
            <a:endParaRPr lang="en-CA" dirty="0"/>
          </a:p>
        </p:txBody>
      </p:sp>
      <p:sp>
        <p:nvSpPr>
          <p:cNvPr id="4" name="Content Placeholder 3">
            <a:extLst>
              <a:ext uri="{FF2B5EF4-FFF2-40B4-BE49-F238E27FC236}">
                <a16:creationId xmlns:a16="http://schemas.microsoft.com/office/drawing/2014/main" id="{94C0BC5B-84D2-A28F-709D-05705B6ACF8D}"/>
              </a:ext>
            </a:extLst>
          </p:cNvPr>
          <p:cNvSpPr>
            <a:spLocks noGrp="1"/>
          </p:cNvSpPr>
          <p:nvPr>
            <p:ph idx="1"/>
          </p:nvPr>
        </p:nvSpPr>
        <p:spPr/>
        <p:txBody>
          <a:bodyPr/>
          <a:lstStyle/>
          <a:p>
            <a:pPr marL="0" indent="0">
              <a:buNone/>
            </a:pPr>
            <a:r>
              <a:rPr lang="en-US" b="1" dirty="0"/>
              <a:t>SOURCES OF STRESS</a:t>
            </a:r>
          </a:p>
          <a:p>
            <a:pPr marL="0" indent="0">
              <a:buNone/>
            </a:pPr>
            <a:r>
              <a:rPr lang="en-US" dirty="0"/>
              <a:t>Event</a:t>
            </a:r>
          </a:p>
          <a:p>
            <a:pPr marL="0" indent="0">
              <a:buNone/>
            </a:pPr>
            <a:r>
              <a:rPr lang="en-US" dirty="0"/>
              <a:t>Occupational</a:t>
            </a:r>
          </a:p>
          <a:p>
            <a:pPr marL="0" indent="0">
              <a:buNone/>
            </a:pPr>
            <a:r>
              <a:rPr lang="en-US" dirty="0"/>
              <a:t>Organizational</a:t>
            </a:r>
          </a:p>
          <a:p>
            <a:pPr marL="0" indent="0">
              <a:buNone/>
            </a:pPr>
            <a:r>
              <a:rPr lang="en-US" dirty="0"/>
              <a:t>Environmental</a:t>
            </a:r>
            <a:endParaRPr lang="en-CA" dirty="0"/>
          </a:p>
        </p:txBody>
      </p:sp>
      <p:sp>
        <p:nvSpPr>
          <p:cNvPr id="5" name="Content Placeholder 4">
            <a:extLst>
              <a:ext uri="{FF2B5EF4-FFF2-40B4-BE49-F238E27FC236}">
                <a16:creationId xmlns:a16="http://schemas.microsoft.com/office/drawing/2014/main" id="{A8A7B708-A5B8-BEC5-786C-65D1C209D8FC}"/>
              </a:ext>
            </a:extLst>
          </p:cNvPr>
          <p:cNvSpPr>
            <a:spLocks noGrp="1"/>
          </p:cNvSpPr>
          <p:nvPr>
            <p:ph idx="11"/>
          </p:nvPr>
        </p:nvSpPr>
        <p:spPr/>
        <p:txBody>
          <a:bodyPr/>
          <a:lstStyle/>
          <a:p>
            <a:pPr marL="0" indent="0">
              <a:buNone/>
            </a:pPr>
            <a:r>
              <a:rPr lang="en-US" b="1" dirty="0"/>
              <a:t>SIGNS OF STRESS</a:t>
            </a:r>
          </a:p>
          <a:p>
            <a:pPr marL="0" indent="0">
              <a:buNone/>
            </a:pPr>
            <a:r>
              <a:rPr lang="en-CA" dirty="0"/>
              <a:t>Loss of spirit</a:t>
            </a:r>
          </a:p>
          <a:p>
            <a:pPr marL="0" indent="0">
              <a:buNone/>
            </a:pPr>
            <a:r>
              <a:rPr lang="en-CA" dirty="0"/>
              <a:t>Ignoring policy</a:t>
            </a:r>
          </a:p>
          <a:p>
            <a:pPr marL="0" indent="0">
              <a:buNone/>
            </a:pPr>
            <a:r>
              <a:rPr lang="en-CA" dirty="0"/>
              <a:t>Cynicism</a:t>
            </a:r>
          </a:p>
          <a:p>
            <a:pPr marL="0" indent="0">
              <a:buNone/>
            </a:pPr>
            <a:r>
              <a:rPr lang="en-CA" dirty="0"/>
              <a:t>Apathy</a:t>
            </a:r>
          </a:p>
          <a:p>
            <a:pPr marL="0" indent="0">
              <a:buNone/>
            </a:pPr>
            <a:r>
              <a:rPr lang="en-CA" dirty="0"/>
              <a:t>Isolation</a:t>
            </a:r>
          </a:p>
          <a:p>
            <a:pPr marL="0" indent="0">
              <a:buNone/>
            </a:pPr>
            <a:r>
              <a:rPr lang="en-CA" dirty="0"/>
              <a:t>Irritability</a:t>
            </a:r>
          </a:p>
        </p:txBody>
      </p:sp>
    </p:spTree>
    <p:custDataLst>
      <p:tags r:id="rId1"/>
    </p:custDataLst>
    <p:extLst>
      <p:ext uri="{BB962C8B-B14F-4D97-AF65-F5344CB8AC3E}">
        <p14:creationId xmlns:p14="http://schemas.microsoft.com/office/powerpoint/2010/main" val="280130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4649C1-B0BA-BAB6-2B82-CC230B9000B2}"/>
              </a:ext>
            </a:extLst>
          </p:cNvPr>
          <p:cNvSpPr>
            <a:spLocks noGrp="1"/>
          </p:cNvSpPr>
          <p:nvPr>
            <p:ph type="body" sz="quarter" idx="11"/>
          </p:nvPr>
        </p:nvSpPr>
        <p:spPr/>
        <p:txBody>
          <a:bodyPr/>
          <a:lstStyle/>
          <a:p>
            <a:r>
              <a:rPr lang="en-US" dirty="0"/>
              <a:t>On Your Own</a:t>
            </a:r>
          </a:p>
          <a:p>
            <a:r>
              <a:rPr lang="en-US" b="0" dirty="0"/>
              <a:t>What activities would you engage in to care for yourself before, during, and after a response?</a:t>
            </a:r>
            <a:endParaRPr lang="en-CA" b="0" dirty="0"/>
          </a:p>
        </p:txBody>
      </p:sp>
      <p:sp>
        <p:nvSpPr>
          <p:cNvPr id="3" name="Title 2">
            <a:extLst>
              <a:ext uri="{FF2B5EF4-FFF2-40B4-BE49-F238E27FC236}">
                <a16:creationId xmlns:a16="http://schemas.microsoft.com/office/drawing/2014/main" id="{C955AE1B-7728-4E27-3CF9-DDF3C31DCDB8}"/>
              </a:ext>
            </a:extLst>
          </p:cNvPr>
          <p:cNvSpPr>
            <a:spLocks noGrp="1"/>
          </p:cNvSpPr>
          <p:nvPr>
            <p:ph type="title"/>
          </p:nvPr>
        </p:nvSpPr>
        <p:spPr/>
        <p:txBody>
          <a:bodyPr/>
          <a:lstStyle/>
          <a:p>
            <a:r>
              <a:rPr lang="en-US" dirty="0"/>
              <a:t>Activity: Planning for Self-Care</a:t>
            </a:r>
            <a:endParaRPr lang="en-CA" dirty="0"/>
          </a:p>
        </p:txBody>
      </p:sp>
    </p:spTree>
    <p:custDataLst>
      <p:tags r:id="rId1"/>
    </p:custDataLst>
    <p:extLst>
      <p:ext uri="{BB962C8B-B14F-4D97-AF65-F5344CB8AC3E}">
        <p14:creationId xmlns:p14="http://schemas.microsoft.com/office/powerpoint/2010/main" val="4241026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FAD33-2FE6-7FC6-4949-5F39CF357F37}"/>
              </a:ext>
            </a:extLst>
          </p:cNvPr>
          <p:cNvSpPr>
            <a:spLocks noGrp="1"/>
          </p:cNvSpPr>
          <p:nvPr>
            <p:ph type="title"/>
          </p:nvPr>
        </p:nvSpPr>
        <p:spPr/>
        <p:txBody>
          <a:bodyPr/>
          <a:lstStyle/>
          <a:p>
            <a:r>
              <a:rPr lang="en-US" dirty="0"/>
              <a:t>Looking After Yourself</a:t>
            </a:r>
            <a:endParaRPr lang="en-CA" dirty="0"/>
          </a:p>
        </p:txBody>
      </p:sp>
      <p:graphicFrame>
        <p:nvGraphicFramePr>
          <p:cNvPr id="4" name="Diagram 3">
            <a:extLst>
              <a:ext uri="{FF2B5EF4-FFF2-40B4-BE49-F238E27FC236}">
                <a16:creationId xmlns:a16="http://schemas.microsoft.com/office/drawing/2014/main" id="{ADC28786-3914-6487-DA2B-C9156033DFA9}"/>
              </a:ext>
            </a:extLst>
          </p:cNvPr>
          <p:cNvGraphicFramePr/>
          <p:nvPr>
            <p:extLst>
              <p:ext uri="{D42A27DB-BD31-4B8C-83A1-F6EECF244321}">
                <p14:modId xmlns:p14="http://schemas.microsoft.com/office/powerpoint/2010/main" val="2078310667"/>
              </p:ext>
            </p:extLst>
          </p:nvPr>
        </p:nvGraphicFramePr>
        <p:xfrm>
          <a:off x="609600" y="2123924"/>
          <a:ext cx="10972800" cy="40482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592287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2F7201D-5B1B-61F3-1EB1-3754E2F514B7}"/>
              </a:ext>
            </a:extLst>
          </p:cNvPr>
          <p:cNvSpPr>
            <a:spLocks noGrp="1"/>
          </p:cNvSpPr>
          <p:nvPr>
            <p:ph type="body" sz="quarter" idx="11"/>
          </p:nvPr>
        </p:nvSpPr>
        <p:spPr/>
        <p:txBody>
          <a:bodyPr/>
          <a:lstStyle/>
          <a:p>
            <a:r>
              <a:rPr lang="en-US" dirty="0"/>
              <a:t>[Add Discussion Question(s)]</a:t>
            </a:r>
          </a:p>
          <a:p>
            <a:pPr marL="514350" indent="-514350">
              <a:buFont typeface="+mj-lt"/>
              <a:buAutoNum type="arabicPeriod"/>
            </a:pPr>
            <a:r>
              <a:rPr lang="en-US" b="0" dirty="0"/>
              <a:t>Reflect on the discussion question(s)</a:t>
            </a:r>
          </a:p>
          <a:p>
            <a:pPr marL="514350" indent="-514350">
              <a:buFont typeface="+mj-lt"/>
              <a:buAutoNum type="arabicPeriod"/>
            </a:pPr>
            <a:r>
              <a:rPr lang="en-US" b="0" dirty="0"/>
              <a:t>Discuss your responses with a small group</a:t>
            </a:r>
          </a:p>
          <a:p>
            <a:pPr marL="514350" indent="-514350">
              <a:buFont typeface="+mj-lt"/>
              <a:buAutoNum type="arabicPeriod"/>
            </a:pPr>
            <a:r>
              <a:rPr lang="en-US" b="0" dirty="0"/>
              <a:t>Share with the large group</a:t>
            </a:r>
          </a:p>
        </p:txBody>
      </p:sp>
      <p:sp>
        <p:nvSpPr>
          <p:cNvPr id="2" name="Title 1">
            <a:extLst>
              <a:ext uri="{FF2B5EF4-FFF2-40B4-BE49-F238E27FC236}">
                <a16:creationId xmlns:a16="http://schemas.microsoft.com/office/drawing/2014/main" id="{1B7CD0F9-DA9E-D92F-2C20-8B2763EAC264}"/>
              </a:ext>
            </a:extLst>
          </p:cNvPr>
          <p:cNvSpPr>
            <a:spLocks noGrp="1"/>
          </p:cNvSpPr>
          <p:nvPr>
            <p:ph type="title"/>
          </p:nvPr>
        </p:nvSpPr>
        <p:spPr/>
        <p:txBody>
          <a:bodyPr/>
          <a:lstStyle/>
          <a:p>
            <a:r>
              <a:rPr lang="en-US" dirty="0"/>
              <a:t>Discuss What You’ve Learned</a:t>
            </a:r>
            <a:endParaRPr lang="en-CA" dirty="0"/>
          </a:p>
        </p:txBody>
      </p:sp>
    </p:spTree>
    <p:custDataLst>
      <p:tags r:id="rId1"/>
    </p:custDataLst>
    <p:extLst>
      <p:ext uri="{BB962C8B-B14F-4D97-AF65-F5344CB8AC3E}">
        <p14:creationId xmlns:p14="http://schemas.microsoft.com/office/powerpoint/2010/main" val="52018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815CF-8CE4-EC51-06F3-18A69743192A}"/>
              </a:ext>
            </a:extLst>
          </p:cNvPr>
          <p:cNvSpPr>
            <a:spLocks noGrp="1"/>
          </p:cNvSpPr>
          <p:nvPr>
            <p:ph type="title"/>
          </p:nvPr>
        </p:nvSpPr>
        <p:spPr/>
        <p:txBody>
          <a:bodyPr/>
          <a:lstStyle/>
          <a:p>
            <a:r>
              <a:rPr lang="en-US" dirty="0"/>
              <a:t>Interacting with Evacuees</a:t>
            </a:r>
            <a:endParaRPr lang="en-CA" dirty="0"/>
          </a:p>
        </p:txBody>
      </p:sp>
      <p:sp>
        <p:nvSpPr>
          <p:cNvPr id="3" name="Text Placeholder 2">
            <a:extLst>
              <a:ext uri="{FF2B5EF4-FFF2-40B4-BE49-F238E27FC236}">
                <a16:creationId xmlns:a16="http://schemas.microsoft.com/office/drawing/2014/main" id="{F0E85887-FF9C-35C9-5F60-42DFC8465398}"/>
              </a:ext>
            </a:extLst>
          </p:cNvPr>
          <p:cNvSpPr>
            <a:spLocks noGrp="1"/>
          </p:cNvSpPr>
          <p:nvPr>
            <p:ph type="body" idx="1"/>
          </p:nvPr>
        </p:nvSpPr>
        <p:spPr/>
        <p:txBody>
          <a:bodyPr/>
          <a:lstStyle/>
          <a:p>
            <a:endParaRPr lang="en-CA"/>
          </a:p>
        </p:txBody>
      </p:sp>
    </p:spTree>
    <p:custDataLst>
      <p:tags r:id="rId1"/>
    </p:custDataLst>
    <p:extLst>
      <p:ext uri="{BB962C8B-B14F-4D97-AF65-F5344CB8AC3E}">
        <p14:creationId xmlns:p14="http://schemas.microsoft.com/office/powerpoint/2010/main" val="627710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road with cars on it&#10;&#10;Description automatically generated">
            <a:extLst>
              <a:ext uri="{FF2B5EF4-FFF2-40B4-BE49-F238E27FC236}">
                <a16:creationId xmlns:a16="http://schemas.microsoft.com/office/drawing/2014/main" id="{3F2FC69F-9DA5-17A1-5B5D-AAF11A58846D}"/>
              </a:ext>
            </a:extLst>
          </p:cNvPr>
          <p:cNvPicPr>
            <a:picLocks noGrp="1" noChangeAspect="1"/>
          </p:cNvPicPr>
          <p:nvPr>
            <p:ph type="pic" sz="quarter" idx="17"/>
          </p:nvPr>
        </p:nvPicPr>
        <p:blipFill>
          <a:blip r:embed="rId4">
            <a:alphaModFix amt="42000"/>
            <a:extLst>
              <a:ext uri="{28A0092B-C50C-407E-A947-70E740481C1C}">
                <a14:useLocalDpi xmlns:a14="http://schemas.microsoft.com/office/drawing/2010/main" val="0"/>
              </a:ext>
            </a:extLst>
          </a:blip>
          <a:srcRect t="6071" b="6071"/>
          <a:stretch>
            <a:fillRect/>
          </a:stretch>
        </p:blipFill>
        <p:spPr>
          <a:xfrm>
            <a:off x="1131930" y="923364"/>
            <a:ext cx="9592235" cy="5395632"/>
          </a:xfrm>
        </p:spPr>
      </p:pic>
      <p:sp>
        <p:nvSpPr>
          <p:cNvPr id="3" name="Text Placeholder 2">
            <a:extLst>
              <a:ext uri="{FF2B5EF4-FFF2-40B4-BE49-F238E27FC236}">
                <a16:creationId xmlns:a16="http://schemas.microsoft.com/office/drawing/2014/main" id="{992B8BBB-BE93-B3BA-2665-0237AF8309EA}"/>
              </a:ext>
            </a:extLst>
          </p:cNvPr>
          <p:cNvSpPr>
            <a:spLocks noGrp="1"/>
          </p:cNvSpPr>
          <p:nvPr>
            <p:ph type="body" sz="quarter" idx="12"/>
          </p:nvPr>
        </p:nvSpPr>
        <p:spPr>
          <a:xfrm>
            <a:off x="741205" y="3127560"/>
            <a:ext cx="6039835" cy="3191436"/>
          </a:xfrm>
          <a:solidFill>
            <a:schemeClr val="bg2">
              <a:alpha val="43000"/>
            </a:schemeClr>
          </a:solidFill>
        </p:spPr>
        <p:txBody>
          <a:bodyPr>
            <a:normAutofit fontScale="85000" lnSpcReduction="20000"/>
          </a:bodyPr>
          <a:lstStyle/>
          <a:p>
            <a:r>
              <a:rPr lang="en-US" sz="3200" b="1" dirty="0"/>
              <a:t>“For people who have been forced from their homes, it can be a scary and anxiety provoking experience”</a:t>
            </a:r>
          </a:p>
          <a:p>
            <a:endParaRPr lang="en-US" sz="3200" b="1" dirty="0"/>
          </a:p>
          <a:p>
            <a:r>
              <a:rPr lang="en-US" sz="3200" b="1" dirty="0"/>
              <a:t>“We are beyond stressed out and scared and I don't even know how to describe it and find the words right now”</a:t>
            </a:r>
          </a:p>
          <a:p>
            <a:endParaRPr lang="en-US" dirty="0"/>
          </a:p>
          <a:p>
            <a:endParaRPr lang="en-CA" dirty="0"/>
          </a:p>
        </p:txBody>
      </p:sp>
      <p:sp>
        <p:nvSpPr>
          <p:cNvPr id="4" name="Title 3">
            <a:extLst>
              <a:ext uri="{FF2B5EF4-FFF2-40B4-BE49-F238E27FC236}">
                <a16:creationId xmlns:a16="http://schemas.microsoft.com/office/drawing/2014/main" id="{41EB1151-347C-A15A-4158-C6251D9DEF11}"/>
              </a:ext>
            </a:extLst>
          </p:cNvPr>
          <p:cNvSpPr>
            <a:spLocks noGrp="1"/>
          </p:cNvSpPr>
          <p:nvPr>
            <p:ph type="title"/>
          </p:nvPr>
        </p:nvSpPr>
        <p:spPr/>
        <p:txBody>
          <a:bodyPr>
            <a:normAutofit/>
          </a:bodyPr>
          <a:lstStyle/>
          <a:p>
            <a:endParaRPr lang="en-CA" dirty="0"/>
          </a:p>
        </p:txBody>
      </p:sp>
      <p:sp>
        <p:nvSpPr>
          <p:cNvPr id="2" name="TextBox 1">
            <a:extLst>
              <a:ext uri="{FF2B5EF4-FFF2-40B4-BE49-F238E27FC236}">
                <a16:creationId xmlns:a16="http://schemas.microsoft.com/office/drawing/2014/main" id="{1F4AE8D0-BD87-7722-ACC1-C26023A95816}"/>
              </a:ext>
            </a:extLst>
          </p:cNvPr>
          <p:cNvSpPr txBox="1"/>
          <p:nvPr/>
        </p:nvSpPr>
        <p:spPr>
          <a:xfrm>
            <a:off x="8104909" y="5340927"/>
            <a:ext cx="2265218" cy="893618"/>
          </a:xfrm>
          <a:prstGeom prst="rect">
            <a:avLst/>
          </a:prstGeom>
        </p:spPr>
        <p:txBody>
          <a:bodyPr wrap="square" rtlCol="0">
            <a:noAutofit/>
          </a:bodyPr>
          <a:lstStyle/>
          <a:p>
            <a:endParaRPr lang="en-CA" dirty="0"/>
          </a:p>
        </p:txBody>
      </p:sp>
      <p:sp>
        <p:nvSpPr>
          <p:cNvPr id="5" name="TextBox 4">
            <a:extLst>
              <a:ext uri="{FF2B5EF4-FFF2-40B4-BE49-F238E27FC236}">
                <a16:creationId xmlns:a16="http://schemas.microsoft.com/office/drawing/2014/main" id="{2ADA2CA1-92A8-EFBC-7C55-3418F1E21FCF}"/>
              </a:ext>
            </a:extLst>
          </p:cNvPr>
          <p:cNvSpPr txBox="1"/>
          <p:nvPr/>
        </p:nvSpPr>
        <p:spPr>
          <a:xfrm>
            <a:off x="8910204" y="4821381"/>
            <a:ext cx="1735282" cy="1413163"/>
          </a:xfrm>
          <a:prstGeom prst="rect">
            <a:avLst/>
          </a:prstGeom>
          <a:ln>
            <a:solidFill>
              <a:schemeClr val="tx1"/>
            </a:solidFill>
          </a:ln>
        </p:spPr>
        <p:txBody>
          <a:bodyPr wrap="square" rtlCol="0">
            <a:noAutofit/>
          </a:bodyPr>
          <a:lstStyle/>
          <a:p>
            <a:r>
              <a:rPr lang="en-CA" sz="1100" b="0" i="0" dirty="0">
                <a:solidFill>
                  <a:srgbClr val="333333"/>
                </a:solidFill>
                <a:effectLst/>
                <a:latin typeface="Roboto" panose="02000000000000000000" pitchFamily="2" charset="0"/>
              </a:rPr>
              <a:t>CBC News(2023, August 18). </a:t>
            </a:r>
            <a:r>
              <a:rPr lang="en-CA" sz="1100" b="0" i="1" dirty="0">
                <a:solidFill>
                  <a:srgbClr val="333333"/>
                </a:solidFill>
                <a:effectLst/>
                <a:latin typeface="Roboto" panose="02000000000000000000" pitchFamily="2" charset="0"/>
              </a:rPr>
              <a:t>Experts warn about effects of evacuations on mental health </a:t>
            </a:r>
            <a:r>
              <a:rPr lang="en-CA" sz="1100" b="0" i="0" dirty="0">
                <a:solidFill>
                  <a:srgbClr val="333333"/>
                </a:solidFill>
                <a:effectLst/>
                <a:latin typeface="Roboto" panose="02000000000000000000" pitchFamily="2" charset="0"/>
              </a:rPr>
              <a:t>[online video].  Retrieved from </a:t>
            </a:r>
            <a:r>
              <a:rPr lang="en-CA" sz="1100" b="0" i="0" u="none" strike="noStrike" dirty="0">
                <a:effectLst/>
                <a:latin typeface="Roboto" panose="02000000000000000000" pitchFamily="2" charset="0"/>
              </a:rPr>
              <a:t>https://www.youtube.com/watch?v=l7TPUHgmlhU&amp;</a:t>
            </a:r>
          </a:p>
          <a:p>
            <a:endParaRPr lang="en-CA" sz="1100" dirty="0"/>
          </a:p>
        </p:txBody>
      </p:sp>
    </p:spTree>
    <p:custDataLst>
      <p:tags r:id="rId1"/>
    </p:custDataLst>
    <p:extLst>
      <p:ext uri="{BB962C8B-B14F-4D97-AF65-F5344CB8AC3E}">
        <p14:creationId xmlns:p14="http://schemas.microsoft.com/office/powerpoint/2010/main" val="19383444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21D19B-E830-3CCB-931D-99D48CD1CD24}"/>
              </a:ext>
            </a:extLst>
          </p:cNvPr>
          <p:cNvSpPr>
            <a:spLocks noGrp="1"/>
          </p:cNvSpPr>
          <p:nvPr>
            <p:ph type="body" sz="quarter" idx="11"/>
          </p:nvPr>
        </p:nvSpPr>
        <p:spPr/>
        <p:txBody>
          <a:bodyPr/>
          <a:lstStyle/>
          <a:p>
            <a:r>
              <a:rPr lang="en-US" dirty="0"/>
              <a:t>What </a:t>
            </a:r>
            <a:r>
              <a:rPr lang="en-US" dirty="0" err="1"/>
              <a:t>behaviours</a:t>
            </a:r>
            <a:r>
              <a:rPr lang="en-US" dirty="0"/>
              <a:t> from an ESS responder would make you feel supported in the event of an evacuation?</a:t>
            </a:r>
          </a:p>
        </p:txBody>
      </p:sp>
    </p:spTree>
    <p:custDataLst>
      <p:tags r:id="rId1"/>
    </p:custDataLst>
    <p:extLst>
      <p:ext uri="{BB962C8B-B14F-4D97-AF65-F5344CB8AC3E}">
        <p14:creationId xmlns:p14="http://schemas.microsoft.com/office/powerpoint/2010/main" val="41606377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4" title="What is Cultural Humility?">
            <a:hlinkClick r:id="" action="ppaction://media"/>
            <a:extLst>
              <a:ext uri="{FF2B5EF4-FFF2-40B4-BE49-F238E27FC236}">
                <a16:creationId xmlns:a16="http://schemas.microsoft.com/office/drawing/2014/main" id="{A626A73C-2837-4AA1-A6EA-099C3932A27B}"/>
              </a:ext>
            </a:extLst>
          </p:cNvPr>
          <p:cNvPicPr>
            <a:picLocks noRot="1" noChangeAspect="1"/>
          </p:cNvPicPr>
          <p:nvPr>
            <a:videoFile r:link="rId2"/>
          </p:nvPr>
        </p:nvPicPr>
        <p:blipFill>
          <a:blip r:embed="rId5"/>
          <a:stretch>
            <a:fillRect/>
          </a:stretch>
        </p:blipFill>
        <p:spPr>
          <a:xfrm>
            <a:off x="1550983" y="861068"/>
            <a:ext cx="9090033" cy="5135863"/>
          </a:xfrm>
          <a:prstGeom prst="rect">
            <a:avLst/>
          </a:prstGeom>
        </p:spPr>
      </p:pic>
    </p:spTree>
    <p:custDataLst>
      <p:tags r:id="rId1"/>
    </p:custDataLst>
    <p:extLst>
      <p:ext uri="{BB962C8B-B14F-4D97-AF65-F5344CB8AC3E}">
        <p14:creationId xmlns:p14="http://schemas.microsoft.com/office/powerpoint/2010/main" val="1965016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video>
              <p:cMediaNode vol="80000">
                <p:cTn id="12" fill="hold" display="0">
                  <p:stCondLst>
                    <p:cond delay="indefinite"/>
                  </p:stCondLst>
                </p:cTn>
                <p:tgtEl>
                  <p:spTgt spid="2"/>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799AC668-B5C1-C002-ABC6-16A16B071436}"/>
              </a:ext>
            </a:extLst>
          </p:cNvPr>
          <p:cNvSpPr>
            <a:spLocks noGrp="1"/>
          </p:cNvSpPr>
          <p:nvPr>
            <p:ph type="body" sz="quarter" idx="4294967295"/>
          </p:nvPr>
        </p:nvSpPr>
        <p:spPr>
          <a:xfrm>
            <a:off x="4447308" y="591344"/>
            <a:ext cx="6906491" cy="5585619"/>
          </a:xfrm>
        </p:spPr>
        <p:txBody>
          <a:bodyPr vert="horz" lIns="91440" tIns="45720" rIns="91440" bIns="45720" rtlCol="0" anchor="ctr">
            <a:normAutofit/>
          </a:bodyPr>
          <a:lstStyle/>
          <a:p>
            <a:pPr marL="0" indent="0">
              <a:buNone/>
            </a:pPr>
            <a:r>
              <a:rPr lang="en-US" b="1" dirty="0"/>
              <a:t>We respectfully acknowledge the Justice Institute of British Columbia’s New Westminster campus is located on the unceded Traditional Territories of the </a:t>
            </a:r>
            <a:r>
              <a:rPr lang="en-US" b="1" dirty="0" err="1"/>
              <a:t>qiqéyt</a:t>
            </a:r>
            <a:r>
              <a:rPr lang="en-US" b="1" dirty="0"/>
              <a:t> (</a:t>
            </a:r>
            <a:r>
              <a:rPr lang="en-US" b="1" dirty="0" err="1"/>
              <a:t>Qayqayt</a:t>
            </a:r>
            <a:r>
              <a:rPr lang="en-US" b="1" dirty="0"/>
              <a:t>), </a:t>
            </a:r>
            <a:r>
              <a:rPr lang="en-US" b="1" dirty="0" err="1"/>
              <a:t>xʷməθkʷəy̓əm</a:t>
            </a:r>
            <a:r>
              <a:rPr lang="en-US" b="1" dirty="0"/>
              <a:t> (Musqueam) and Coast Salish people.</a:t>
            </a:r>
          </a:p>
        </p:txBody>
      </p:sp>
    </p:spTree>
    <p:custDataLst>
      <p:tags r:id="rId1"/>
    </p:custDataLst>
    <p:extLst>
      <p:ext uri="{BB962C8B-B14F-4D97-AF65-F5344CB8AC3E}">
        <p14:creationId xmlns:p14="http://schemas.microsoft.com/office/powerpoint/2010/main" val="20585388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1A9BE2-A975-FD39-31BF-A8CE8B0D2BFF}"/>
              </a:ext>
            </a:extLst>
          </p:cNvPr>
          <p:cNvSpPr>
            <a:spLocks noGrp="1"/>
          </p:cNvSpPr>
          <p:nvPr>
            <p:ph type="body" sz="quarter" idx="11"/>
          </p:nvPr>
        </p:nvSpPr>
        <p:spPr/>
        <p:txBody>
          <a:bodyPr/>
          <a:lstStyle/>
          <a:p>
            <a:r>
              <a:rPr lang="en-US" dirty="0"/>
              <a:t>Why is it important to consider Cultural Humility when working with evacuees?</a:t>
            </a:r>
            <a:endParaRPr lang="en-CA" dirty="0"/>
          </a:p>
        </p:txBody>
      </p:sp>
    </p:spTree>
    <p:custDataLst>
      <p:tags r:id="rId1"/>
    </p:custDataLst>
    <p:extLst>
      <p:ext uri="{BB962C8B-B14F-4D97-AF65-F5344CB8AC3E}">
        <p14:creationId xmlns:p14="http://schemas.microsoft.com/office/powerpoint/2010/main" val="37152017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BE0B8-AC04-91B4-0B09-422185B51957}"/>
              </a:ext>
            </a:extLst>
          </p:cNvPr>
          <p:cNvSpPr>
            <a:spLocks noGrp="1"/>
          </p:cNvSpPr>
          <p:nvPr>
            <p:ph type="title"/>
          </p:nvPr>
        </p:nvSpPr>
        <p:spPr/>
        <p:txBody>
          <a:bodyPr>
            <a:normAutofit/>
          </a:bodyPr>
          <a:lstStyle/>
          <a:p>
            <a:r>
              <a:rPr lang="en-US" dirty="0"/>
              <a:t>Interacting with Evacuees: WADE</a:t>
            </a:r>
            <a:endParaRPr lang="en-CA" dirty="0"/>
          </a:p>
        </p:txBody>
      </p:sp>
      <p:grpSp>
        <p:nvGrpSpPr>
          <p:cNvPr id="3" name="Group 2">
            <a:extLst>
              <a:ext uri="{FF2B5EF4-FFF2-40B4-BE49-F238E27FC236}">
                <a16:creationId xmlns:a16="http://schemas.microsoft.com/office/drawing/2014/main" id="{BEF992F1-60FA-D592-720B-4C070BAA0CED}"/>
              </a:ext>
            </a:extLst>
          </p:cNvPr>
          <p:cNvGrpSpPr/>
          <p:nvPr/>
        </p:nvGrpSpPr>
        <p:grpSpPr>
          <a:xfrm>
            <a:off x="1883154" y="1956399"/>
            <a:ext cx="8231702" cy="1157288"/>
            <a:chOff x="1883001" y="2671762"/>
            <a:chExt cx="8231702" cy="1157288"/>
          </a:xfrm>
          <a:solidFill>
            <a:schemeClr val="accent3"/>
          </a:solidFill>
        </p:grpSpPr>
        <p:sp>
          <p:nvSpPr>
            <p:cNvPr id="4" name="Oval 3">
              <a:extLst>
                <a:ext uri="{FF2B5EF4-FFF2-40B4-BE49-F238E27FC236}">
                  <a16:creationId xmlns:a16="http://schemas.microsoft.com/office/drawing/2014/main" id="{47160C80-2F60-8D04-9F5E-874B8CCE3BE6}"/>
                </a:ext>
              </a:extLst>
            </p:cNvPr>
            <p:cNvSpPr/>
            <p:nvPr/>
          </p:nvSpPr>
          <p:spPr>
            <a:xfrm>
              <a:off x="1883001" y="2671763"/>
              <a:ext cx="1188812" cy="1157287"/>
            </a:xfrm>
            <a:prstGeom prst="ellipse">
              <a:avLst/>
            </a:prstGeom>
            <a:grp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ln w="0"/>
                <a:solidFill>
                  <a:schemeClr val="tx1"/>
                </a:solidFill>
                <a:effectLst>
                  <a:outerShdw blurRad="38100" dist="19050" dir="2700000" algn="tl" rotWithShape="0">
                    <a:schemeClr val="dk1">
                      <a:alpha val="40000"/>
                    </a:schemeClr>
                  </a:outerShdw>
                </a:effectLst>
              </a:endParaRPr>
            </a:p>
          </p:txBody>
        </p:sp>
        <p:sp>
          <p:nvSpPr>
            <p:cNvPr id="5" name="Oval 4">
              <a:extLst>
                <a:ext uri="{FF2B5EF4-FFF2-40B4-BE49-F238E27FC236}">
                  <a16:creationId xmlns:a16="http://schemas.microsoft.com/office/drawing/2014/main" id="{4770209A-04B1-960F-F34A-8EA033BBA689}"/>
                </a:ext>
              </a:extLst>
            </p:cNvPr>
            <p:cNvSpPr/>
            <p:nvPr/>
          </p:nvSpPr>
          <p:spPr>
            <a:xfrm>
              <a:off x="4255774" y="2671762"/>
              <a:ext cx="1188812" cy="1157287"/>
            </a:xfrm>
            <a:prstGeom prst="ellipse">
              <a:avLst/>
            </a:prstGeom>
            <a:grp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ln w="0"/>
                <a:solidFill>
                  <a:schemeClr val="tx1"/>
                </a:solidFill>
                <a:effectLst>
                  <a:outerShdw blurRad="38100" dist="19050" dir="2700000" algn="tl" rotWithShape="0">
                    <a:schemeClr val="dk1">
                      <a:alpha val="40000"/>
                    </a:schemeClr>
                  </a:outerShdw>
                </a:effectLst>
              </a:endParaRPr>
            </a:p>
          </p:txBody>
        </p:sp>
        <p:sp>
          <p:nvSpPr>
            <p:cNvPr id="6" name="Oval 5">
              <a:extLst>
                <a:ext uri="{FF2B5EF4-FFF2-40B4-BE49-F238E27FC236}">
                  <a16:creationId xmlns:a16="http://schemas.microsoft.com/office/drawing/2014/main" id="{C855087F-AAC9-F2E2-78ED-6E7E8789980F}"/>
                </a:ext>
              </a:extLst>
            </p:cNvPr>
            <p:cNvSpPr/>
            <p:nvPr/>
          </p:nvSpPr>
          <p:spPr>
            <a:xfrm>
              <a:off x="6628547" y="2671762"/>
              <a:ext cx="1188812" cy="1157287"/>
            </a:xfrm>
            <a:prstGeom prst="ellipse">
              <a:avLst/>
            </a:prstGeom>
            <a:grp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ln w="0"/>
                <a:solidFill>
                  <a:schemeClr val="tx1"/>
                </a:solidFill>
                <a:effectLst>
                  <a:outerShdw blurRad="38100" dist="19050" dir="2700000" algn="tl" rotWithShape="0">
                    <a:schemeClr val="dk1">
                      <a:alpha val="40000"/>
                    </a:schemeClr>
                  </a:outerShdw>
                </a:effectLst>
              </a:endParaRPr>
            </a:p>
          </p:txBody>
        </p:sp>
        <p:sp>
          <p:nvSpPr>
            <p:cNvPr id="7" name="Oval 6">
              <a:extLst>
                <a:ext uri="{FF2B5EF4-FFF2-40B4-BE49-F238E27FC236}">
                  <a16:creationId xmlns:a16="http://schemas.microsoft.com/office/drawing/2014/main" id="{DB6A413C-ACB0-3AAF-96AA-3988B4A91AF2}"/>
                </a:ext>
              </a:extLst>
            </p:cNvPr>
            <p:cNvSpPr/>
            <p:nvPr/>
          </p:nvSpPr>
          <p:spPr>
            <a:xfrm>
              <a:off x="8925891" y="2671762"/>
              <a:ext cx="1188812" cy="1157287"/>
            </a:xfrm>
            <a:prstGeom prst="ellipse">
              <a:avLst/>
            </a:prstGeom>
            <a:grp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ln w="0"/>
                <a:solidFill>
                  <a:schemeClr val="tx1"/>
                </a:solidFill>
                <a:effectLst>
                  <a:outerShdw blurRad="38100" dist="19050" dir="2700000" algn="tl" rotWithShape="0">
                    <a:schemeClr val="dk1">
                      <a:alpha val="40000"/>
                    </a:schemeClr>
                  </a:outerShdw>
                </a:effectLst>
              </a:endParaRPr>
            </a:p>
          </p:txBody>
        </p:sp>
        <p:sp>
          <p:nvSpPr>
            <p:cNvPr id="8" name="Rectangle 7">
              <a:extLst>
                <a:ext uri="{FF2B5EF4-FFF2-40B4-BE49-F238E27FC236}">
                  <a16:creationId xmlns:a16="http://schemas.microsoft.com/office/drawing/2014/main" id="{DD04A528-0467-6ADF-4E91-AB5085A0298A}"/>
                </a:ext>
              </a:extLst>
            </p:cNvPr>
            <p:cNvSpPr/>
            <p:nvPr/>
          </p:nvSpPr>
          <p:spPr>
            <a:xfrm>
              <a:off x="2077297" y="2788739"/>
              <a:ext cx="800219" cy="923330"/>
            </a:xfrm>
            <a:prstGeom prst="rect">
              <a:avLst/>
            </a:prstGeom>
            <a:grpFill/>
            <a:ln>
              <a:noFill/>
            </a:ln>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W</a:t>
              </a:r>
            </a:p>
          </p:txBody>
        </p:sp>
        <p:sp>
          <p:nvSpPr>
            <p:cNvPr id="9" name="Rectangle 8">
              <a:extLst>
                <a:ext uri="{FF2B5EF4-FFF2-40B4-BE49-F238E27FC236}">
                  <a16:creationId xmlns:a16="http://schemas.microsoft.com/office/drawing/2014/main" id="{16A9A077-9CBB-9FE6-A14B-DACB718731FA}"/>
                </a:ext>
              </a:extLst>
            </p:cNvPr>
            <p:cNvSpPr/>
            <p:nvPr/>
          </p:nvSpPr>
          <p:spPr>
            <a:xfrm>
              <a:off x="4557471" y="2788740"/>
              <a:ext cx="585417" cy="923330"/>
            </a:xfrm>
            <a:prstGeom prst="rect">
              <a:avLst/>
            </a:prstGeom>
            <a:grpFill/>
            <a:ln>
              <a:noFill/>
            </a:ln>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A</a:t>
              </a:r>
            </a:p>
          </p:txBody>
        </p:sp>
        <p:sp>
          <p:nvSpPr>
            <p:cNvPr id="10" name="Rectangle 9">
              <a:extLst>
                <a:ext uri="{FF2B5EF4-FFF2-40B4-BE49-F238E27FC236}">
                  <a16:creationId xmlns:a16="http://schemas.microsoft.com/office/drawing/2014/main" id="{B77D6366-CAC2-7DAA-C9FF-3C7683A6EE49}"/>
                </a:ext>
              </a:extLst>
            </p:cNvPr>
            <p:cNvSpPr/>
            <p:nvPr/>
          </p:nvSpPr>
          <p:spPr>
            <a:xfrm>
              <a:off x="6965442" y="2788739"/>
              <a:ext cx="611065" cy="923330"/>
            </a:xfrm>
            <a:prstGeom prst="rect">
              <a:avLst/>
            </a:prstGeom>
            <a:grpFill/>
            <a:ln>
              <a:noFill/>
            </a:ln>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D</a:t>
              </a:r>
            </a:p>
          </p:txBody>
        </p:sp>
        <p:sp>
          <p:nvSpPr>
            <p:cNvPr id="11" name="Rectangle 10">
              <a:extLst>
                <a:ext uri="{FF2B5EF4-FFF2-40B4-BE49-F238E27FC236}">
                  <a16:creationId xmlns:a16="http://schemas.microsoft.com/office/drawing/2014/main" id="{53F63B90-81B9-9BAA-F5D5-085592380B33}"/>
                </a:ext>
              </a:extLst>
            </p:cNvPr>
            <p:cNvSpPr/>
            <p:nvPr/>
          </p:nvSpPr>
          <p:spPr>
            <a:xfrm>
              <a:off x="9258846" y="2788739"/>
              <a:ext cx="522900" cy="923330"/>
            </a:xfrm>
            <a:prstGeom prst="rect">
              <a:avLst/>
            </a:prstGeom>
            <a:grpFill/>
            <a:ln>
              <a:noFill/>
            </a:ln>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E</a:t>
              </a:r>
            </a:p>
          </p:txBody>
        </p:sp>
      </p:grpSp>
      <p:grpSp>
        <p:nvGrpSpPr>
          <p:cNvPr id="12" name="Group 11">
            <a:extLst>
              <a:ext uri="{FF2B5EF4-FFF2-40B4-BE49-F238E27FC236}">
                <a16:creationId xmlns:a16="http://schemas.microsoft.com/office/drawing/2014/main" id="{E3E0DA1F-AB65-38B0-D72E-9DDCBB280145}"/>
              </a:ext>
            </a:extLst>
          </p:cNvPr>
          <p:cNvGrpSpPr/>
          <p:nvPr/>
        </p:nvGrpSpPr>
        <p:grpSpPr>
          <a:xfrm>
            <a:off x="1537605" y="3429000"/>
            <a:ext cx="8922491" cy="2840528"/>
            <a:chOff x="1537605" y="3429000"/>
            <a:chExt cx="8922491" cy="2840528"/>
          </a:xfrm>
        </p:grpSpPr>
        <p:sp>
          <p:nvSpPr>
            <p:cNvPr id="13" name="TextBox 12">
              <a:extLst>
                <a:ext uri="{FF2B5EF4-FFF2-40B4-BE49-F238E27FC236}">
                  <a16:creationId xmlns:a16="http://schemas.microsoft.com/office/drawing/2014/main" id="{8DCAD577-640B-07D5-BE34-EE5369F84EB8}"/>
                </a:ext>
              </a:extLst>
            </p:cNvPr>
            <p:cNvSpPr txBox="1"/>
            <p:nvPr/>
          </p:nvSpPr>
          <p:spPr>
            <a:xfrm>
              <a:off x="1537605" y="3429000"/>
              <a:ext cx="1879600" cy="2840528"/>
            </a:xfrm>
            <a:prstGeom prst="rect">
              <a:avLst/>
            </a:prstGeom>
            <a:ln w="19050">
              <a:solidFill>
                <a:schemeClr val="accent1"/>
              </a:solidFill>
            </a:ln>
          </p:spPr>
          <p:style>
            <a:lnRef idx="2">
              <a:schemeClr val="accent6"/>
            </a:lnRef>
            <a:fillRef idx="1">
              <a:schemeClr val="lt1"/>
            </a:fillRef>
            <a:effectRef idx="0">
              <a:schemeClr val="accent6"/>
            </a:effectRef>
            <a:fontRef idx="minor">
              <a:schemeClr val="dk1"/>
            </a:fontRef>
          </p:style>
          <p:txBody>
            <a:bodyPr wrap="square" rtlCol="0">
              <a:noAutofit/>
            </a:bodyPr>
            <a:lstStyle/>
            <a:p>
              <a:pPr algn="ctr"/>
              <a:r>
                <a:rPr lang="en-US" b="1" dirty="0"/>
                <a:t>Wait </a:t>
              </a:r>
              <a:r>
                <a:rPr lang="en-US" dirty="0"/>
                <a:t>for Evacuees’ Responses</a:t>
              </a:r>
            </a:p>
            <a:p>
              <a:pPr algn="ctr"/>
              <a:endParaRPr lang="en-US" dirty="0"/>
            </a:p>
            <a:p>
              <a:pPr marL="285750" indent="-285750">
                <a:buFont typeface="Arial" panose="020B0604020202020204" pitchFamily="34" charset="0"/>
                <a:buChar char="•"/>
              </a:pPr>
              <a:r>
                <a:rPr lang="en-US" sz="1600" dirty="0"/>
                <a:t>Give evacuees time to process answers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Respect silence</a:t>
              </a:r>
              <a:endParaRPr lang="en-CA" sz="1600" dirty="0"/>
            </a:p>
          </p:txBody>
        </p:sp>
        <p:sp>
          <p:nvSpPr>
            <p:cNvPr id="14" name="TextBox 13">
              <a:extLst>
                <a:ext uri="{FF2B5EF4-FFF2-40B4-BE49-F238E27FC236}">
                  <a16:creationId xmlns:a16="http://schemas.microsoft.com/office/drawing/2014/main" id="{C6E08B27-EA16-C351-07BA-F46C9197A776}"/>
                </a:ext>
              </a:extLst>
            </p:cNvPr>
            <p:cNvSpPr txBox="1"/>
            <p:nvPr/>
          </p:nvSpPr>
          <p:spPr>
            <a:xfrm>
              <a:off x="3910532" y="3429000"/>
              <a:ext cx="1879600" cy="2840528"/>
            </a:xfrm>
            <a:prstGeom prst="rect">
              <a:avLst/>
            </a:prstGeom>
            <a:ln w="19050">
              <a:solidFill>
                <a:schemeClr val="accent1"/>
              </a:solidFill>
            </a:ln>
          </p:spPr>
          <p:style>
            <a:lnRef idx="2">
              <a:schemeClr val="accent6"/>
            </a:lnRef>
            <a:fillRef idx="1">
              <a:schemeClr val="lt1"/>
            </a:fillRef>
            <a:effectRef idx="0">
              <a:schemeClr val="accent6"/>
            </a:effectRef>
            <a:fontRef idx="minor">
              <a:schemeClr val="dk1"/>
            </a:fontRef>
          </p:style>
          <p:txBody>
            <a:bodyPr wrap="square" rtlCol="0">
              <a:noAutofit/>
            </a:bodyPr>
            <a:lstStyle/>
            <a:p>
              <a:pPr algn="ctr"/>
              <a:r>
                <a:rPr lang="en-US" b="1" dirty="0"/>
                <a:t>Ask </a:t>
              </a:r>
              <a:r>
                <a:rPr lang="en-US" dirty="0"/>
                <a:t>What Evacuees Need</a:t>
              </a:r>
            </a:p>
            <a:p>
              <a:pPr algn="ctr"/>
              <a:endParaRPr lang="en-US" dirty="0"/>
            </a:p>
            <a:p>
              <a:pPr algn="ctr"/>
              <a:endParaRPr lang="en-US" dirty="0"/>
            </a:p>
            <a:p>
              <a:pPr marL="285750" indent="-285750">
                <a:buFont typeface="Arial" panose="020B0604020202020204" pitchFamily="34" charset="0"/>
                <a:buChar char="•"/>
              </a:pPr>
              <a:r>
                <a:rPr lang="en-US" sz="1600" dirty="0"/>
                <a:t>When possible, give evacuees options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Ask how you can assist</a:t>
              </a:r>
              <a:endParaRPr lang="en-CA" sz="1600" dirty="0"/>
            </a:p>
          </p:txBody>
        </p:sp>
        <p:sp>
          <p:nvSpPr>
            <p:cNvPr id="15" name="TextBox 14">
              <a:extLst>
                <a:ext uri="{FF2B5EF4-FFF2-40B4-BE49-F238E27FC236}">
                  <a16:creationId xmlns:a16="http://schemas.microsoft.com/office/drawing/2014/main" id="{5FF68894-6AD7-61F5-EAA1-A5A66CA97861}"/>
                </a:ext>
              </a:extLst>
            </p:cNvPr>
            <p:cNvSpPr txBox="1"/>
            <p:nvPr/>
          </p:nvSpPr>
          <p:spPr>
            <a:xfrm>
              <a:off x="6283153" y="3429000"/>
              <a:ext cx="1879600" cy="2840528"/>
            </a:xfrm>
            <a:prstGeom prst="rect">
              <a:avLst/>
            </a:prstGeom>
            <a:ln w="19050">
              <a:solidFill>
                <a:schemeClr val="accent1"/>
              </a:solidFill>
            </a:ln>
          </p:spPr>
          <p:style>
            <a:lnRef idx="2">
              <a:schemeClr val="accent6"/>
            </a:lnRef>
            <a:fillRef idx="1">
              <a:schemeClr val="lt1"/>
            </a:fillRef>
            <a:effectRef idx="0">
              <a:schemeClr val="accent6"/>
            </a:effectRef>
            <a:fontRef idx="minor">
              <a:schemeClr val="dk1"/>
            </a:fontRef>
          </p:style>
          <p:txBody>
            <a:bodyPr wrap="square" rtlCol="0">
              <a:noAutofit/>
            </a:bodyPr>
            <a:lstStyle/>
            <a:p>
              <a:pPr algn="ctr"/>
              <a:r>
                <a:rPr lang="en-US" b="1" dirty="0"/>
                <a:t>Don’t</a:t>
              </a:r>
              <a:r>
                <a:rPr lang="en-US" dirty="0"/>
                <a:t> Assume</a:t>
              </a:r>
            </a:p>
            <a:p>
              <a:pPr algn="ctr"/>
              <a:endParaRPr lang="en-US" dirty="0"/>
            </a:p>
            <a:p>
              <a:pPr algn="ctr"/>
              <a:endParaRPr lang="en-US" dirty="0"/>
            </a:p>
            <a:p>
              <a:pPr algn="ctr"/>
              <a:endParaRPr lang="en-US" dirty="0"/>
            </a:p>
            <a:p>
              <a:pPr marL="285750" indent="-285750">
                <a:buFont typeface="Arial" panose="020B0604020202020204" pitchFamily="34" charset="0"/>
                <a:buChar char="•"/>
              </a:pPr>
              <a:r>
                <a:rPr lang="en-US" sz="1600" dirty="0"/>
                <a:t>Do not assume: support needs, socioeconomics, identity, gender, or accessibility needs</a:t>
              </a:r>
              <a:endParaRPr lang="en-CA" sz="1600" dirty="0"/>
            </a:p>
          </p:txBody>
        </p:sp>
        <p:sp>
          <p:nvSpPr>
            <p:cNvPr id="16" name="TextBox 15">
              <a:extLst>
                <a:ext uri="{FF2B5EF4-FFF2-40B4-BE49-F238E27FC236}">
                  <a16:creationId xmlns:a16="http://schemas.microsoft.com/office/drawing/2014/main" id="{F0E8FAAC-9719-35BC-8403-14BAA27CCEFC}"/>
                </a:ext>
              </a:extLst>
            </p:cNvPr>
            <p:cNvSpPr txBox="1"/>
            <p:nvPr/>
          </p:nvSpPr>
          <p:spPr>
            <a:xfrm>
              <a:off x="8580496" y="3429000"/>
              <a:ext cx="1879600" cy="2840528"/>
            </a:xfrm>
            <a:prstGeom prst="rect">
              <a:avLst/>
            </a:prstGeom>
            <a:ln w="19050">
              <a:solidFill>
                <a:schemeClr val="accent1"/>
              </a:solidFill>
            </a:ln>
          </p:spPr>
          <p:style>
            <a:lnRef idx="2">
              <a:schemeClr val="accent6"/>
            </a:lnRef>
            <a:fillRef idx="1">
              <a:schemeClr val="lt1"/>
            </a:fillRef>
            <a:effectRef idx="0">
              <a:schemeClr val="accent6"/>
            </a:effectRef>
            <a:fontRef idx="minor">
              <a:schemeClr val="dk1"/>
            </a:fontRef>
          </p:style>
          <p:txBody>
            <a:bodyPr wrap="square" rtlCol="0">
              <a:noAutofit/>
            </a:bodyPr>
            <a:lstStyle/>
            <a:p>
              <a:r>
                <a:rPr lang="en-US" b="1" dirty="0"/>
                <a:t>Evacuee</a:t>
              </a:r>
              <a:r>
                <a:rPr lang="en-US" dirty="0"/>
                <a:t>-Centered</a:t>
              </a:r>
            </a:p>
            <a:p>
              <a:endParaRPr lang="en-US" dirty="0"/>
            </a:p>
            <a:p>
              <a:endParaRPr lang="en-US" dirty="0"/>
            </a:p>
            <a:p>
              <a:endParaRPr lang="en-US" dirty="0"/>
            </a:p>
            <a:p>
              <a:pPr marL="285750" indent="-285750">
                <a:buFont typeface="Arial" panose="020B0604020202020204" pitchFamily="34" charset="0"/>
                <a:buChar char="•"/>
              </a:pPr>
              <a:r>
                <a:rPr lang="en-US" sz="1600" dirty="0"/>
                <a:t>Supporting the evacuee is at the centre of the work</a:t>
              </a:r>
            </a:p>
            <a:p>
              <a:pPr marL="285750" indent="-285750">
                <a:buFont typeface="Arial" panose="020B0604020202020204" pitchFamily="34" charset="0"/>
                <a:buChar char="•"/>
              </a:pPr>
              <a:r>
                <a:rPr lang="en-US" sz="1600" dirty="0"/>
                <a:t>Self/worker-care is evacuee care  </a:t>
              </a:r>
              <a:endParaRPr lang="en-CA" sz="1600" dirty="0"/>
            </a:p>
          </p:txBody>
        </p:sp>
      </p:grpSp>
    </p:spTree>
    <p:custDataLst>
      <p:tags r:id="rId1"/>
    </p:custDataLst>
    <p:extLst>
      <p:ext uri="{BB962C8B-B14F-4D97-AF65-F5344CB8AC3E}">
        <p14:creationId xmlns:p14="http://schemas.microsoft.com/office/powerpoint/2010/main" val="21839921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9A811-18C7-54F5-BE16-9ABB72729770}"/>
              </a:ext>
            </a:extLst>
          </p:cNvPr>
          <p:cNvSpPr>
            <a:spLocks noGrp="1"/>
          </p:cNvSpPr>
          <p:nvPr>
            <p:ph type="title"/>
          </p:nvPr>
        </p:nvSpPr>
        <p:spPr>
          <a:xfrm>
            <a:off x="609600" y="1600200"/>
            <a:ext cx="10972800" cy="2989263"/>
          </a:xfrm>
        </p:spPr>
        <p:txBody>
          <a:bodyPr/>
          <a:lstStyle/>
          <a:p>
            <a:r>
              <a:rPr lang="en-US" dirty="0"/>
              <a:t>Module 2:</a:t>
            </a:r>
            <a:br>
              <a:rPr lang="en-US" dirty="0"/>
            </a:br>
            <a:r>
              <a:rPr lang="en-US" dirty="0"/>
              <a:t>ESS Overview</a:t>
            </a:r>
            <a:endParaRPr lang="en-CA" dirty="0"/>
          </a:p>
        </p:txBody>
      </p:sp>
    </p:spTree>
    <p:custDataLst>
      <p:tags r:id="rId1"/>
    </p:custDataLst>
    <p:extLst>
      <p:ext uri="{BB962C8B-B14F-4D97-AF65-F5344CB8AC3E}">
        <p14:creationId xmlns:p14="http://schemas.microsoft.com/office/powerpoint/2010/main" val="1694486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29960F-7764-6478-41E0-AB59F1FF7426}"/>
              </a:ext>
            </a:extLst>
          </p:cNvPr>
          <p:cNvSpPr>
            <a:spLocks noGrp="1"/>
          </p:cNvSpPr>
          <p:nvPr>
            <p:ph type="title"/>
          </p:nvPr>
        </p:nvSpPr>
        <p:spPr/>
        <p:txBody>
          <a:bodyPr/>
          <a:lstStyle/>
          <a:p>
            <a:r>
              <a:rPr lang="en-US" dirty="0"/>
              <a:t>ESS Overview Summary</a:t>
            </a:r>
            <a:endParaRPr lang="en-CA" dirty="0"/>
          </a:p>
        </p:txBody>
      </p:sp>
      <p:sp>
        <p:nvSpPr>
          <p:cNvPr id="4" name="Content Placeholder 3">
            <a:extLst>
              <a:ext uri="{FF2B5EF4-FFF2-40B4-BE49-F238E27FC236}">
                <a16:creationId xmlns:a16="http://schemas.microsoft.com/office/drawing/2014/main" id="{FC9F3491-362C-6117-0AED-13DF0F6FFC8F}"/>
              </a:ext>
            </a:extLst>
          </p:cNvPr>
          <p:cNvSpPr>
            <a:spLocks noGrp="1"/>
          </p:cNvSpPr>
          <p:nvPr>
            <p:ph idx="1"/>
          </p:nvPr>
        </p:nvSpPr>
        <p:spPr/>
        <p:txBody>
          <a:bodyPr>
            <a:normAutofit/>
          </a:bodyPr>
          <a:lstStyle/>
          <a:p>
            <a:r>
              <a:rPr lang="en-US" dirty="0"/>
              <a:t>Describe the role of ESS in emergency management</a:t>
            </a:r>
            <a:endParaRPr lang="en-CA" dirty="0"/>
          </a:p>
          <a:p>
            <a:r>
              <a:rPr lang="en-US" dirty="0"/>
              <a:t>Describe the role of each level of government in emergency management </a:t>
            </a:r>
            <a:endParaRPr lang="en-CA" dirty="0"/>
          </a:p>
          <a:p>
            <a:r>
              <a:rPr lang="en-US" dirty="0"/>
              <a:t>List the British Columbia Emergency Management System (BCEMS) response goals</a:t>
            </a:r>
            <a:endParaRPr lang="en-CA" dirty="0"/>
          </a:p>
          <a:p>
            <a:r>
              <a:rPr lang="en-US" dirty="0"/>
              <a:t>Describe the Incident Command System (ICS) guiding principles in ESS</a:t>
            </a:r>
            <a:endParaRPr lang="en-CA" dirty="0"/>
          </a:p>
          <a:p>
            <a:r>
              <a:rPr lang="en-US" dirty="0"/>
              <a:t>List the basic and additional services provided by ESS</a:t>
            </a:r>
          </a:p>
          <a:p>
            <a:r>
              <a:rPr lang="en-US" dirty="0"/>
              <a:t>Describe the ESS activation levels</a:t>
            </a:r>
            <a:endParaRPr lang="en-CA" dirty="0"/>
          </a:p>
          <a:p>
            <a:r>
              <a:rPr lang="en-US" dirty="0"/>
              <a:t>Discuss the ESS support organizations</a:t>
            </a:r>
            <a:endParaRPr lang="en-CA" dirty="0"/>
          </a:p>
        </p:txBody>
      </p:sp>
    </p:spTree>
    <p:custDataLst>
      <p:tags r:id="rId1"/>
    </p:custDataLst>
    <p:extLst>
      <p:ext uri="{BB962C8B-B14F-4D97-AF65-F5344CB8AC3E}">
        <p14:creationId xmlns:p14="http://schemas.microsoft.com/office/powerpoint/2010/main" val="40603407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270E627-C62F-3EFF-E320-BC7FC45CABE7}"/>
              </a:ext>
            </a:extLst>
          </p:cNvPr>
          <p:cNvSpPr>
            <a:spLocks noGrp="1"/>
          </p:cNvSpPr>
          <p:nvPr>
            <p:ph type="body" sz="quarter" idx="11"/>
          </p:nvPr>
        </p:nvSpPr>
        <p:spPr/>
        <p:txBody>
          <a:bodyPr/>
          <a:lstStyle/>
          <a:p>
            <a:r>
              <a:rPr lang="en-US" dirty="0"/>
              <a:t>The systems and processes for preventing and mitigating, preparing for, responding to, and recovering from emergencies and disasters</a:t>
            </a:r>
            <a:r>
              <a:rPr lang="en-CA" dirty="0"/>
              <a:t>.</a:t>
            </a:r>
            <a:endParaRPr lang="en-US" dirty="0"/>
          </a:p>
        </p:txBody>
      </p:sp>
      <p:sp>
        <p:nvSpPr>
          <p:cNvPr id="4" name="Title 3">
            <a:extLst>
              <a:ext uri="{FF2B5EF4-FFF2-40B4-BE49-F238E27FC236}">
                <a16:creationId xmlns:a16="http://schemas.microsoft.com/office/drawing/2014/main" id="{5ACFFA83-F5C7-6035-FD8E-1BC3216BCF67}"/>
              </a:ext>
            </a:extLst>
          </p:cNvPr>
          <p:cNvSpPr>
            <a:spLocks noGrp="1"/>
          </p:cNvSpPr>
          <p:nvPr>
            <p:ph type="title"/>
          </p:nvPr>
        </p:nvSpPr>
        <p:spPr/>
        <p:txBody>
          <a:bodyPr/>
          <a:lstStyle/>
          <a:p>
            <a:r>
              <a:rPr lang="en-US" dirty="0"/>
              <a:t>Emergency Management</a:t>
            </a:r>
            <a:endParaRPr lang="en-CA" dirty="0"/>
          </a:p>
        </p:txBody>
      </p:sp>
    </p:spTree>
    <p:custDataLst>
      <p:tags r:id="rId1"/>
    </p:custDataLst>
    <p:extLst>
      <p:ext uri="{BB962C8B-B14F-4D97-AF65-F5344CB8AC3E}">
        <p14:creationId xmlns:p14="http://schemas.microsoft.com/office/powerpoint/2010/main" val="31058993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47A6989-5CAB-D109-9886-56909F721F90}"/>
              </a:ext>
            </a:extLst>
          </p:cNvPr>
          <p:cNvSpPr>
            <a:spLocks noGrp="1"/>
          </p:cNvSpPr>
          <p:nvPr>
            <p:ph type="body" sz="quarter" idx="11"/>
          </p:nvPr>
        </p:nvSpPr>
        <p:spPr/>
        <p:txBody>
          <a:bodyPr/>
          <a:lstStyle/>
          <a:p>
            <a:r>
              <a:rPr lang="en-US" dirty="0"/>
              <a:t>The ESS Director is appointed by the local Emergency Program Coordinator. They are responsible for the management and coordination of a local ESS program/team, planning, and response activities.</a:t>
            </a:r>
          </a:p>
        </p:txBody>
      </p:sp>
      <p:sp>
        <p:nvSpPr>
          <p:cNvPr id="4" name="Title 3">
            <a:extLst>
              <a:ext uri="{FF2B5EF4-FFF2-40B4-BE49-F238E27FC236}">
                <a16:creationId xmlns:a16="http://schemas.microsoft.com/office/drawing/2014/main" id="{3B93F7A4-8D59-0312-BA54-07E86E98B5EF}"/>
              </a:ext>
            </a:extLst>
          </p:cNvPr>
          <p:cNvSpPr>
            <a:spLocks noGrp="1"/>
          </p:cNvSpPr>
          <p:nvPr>
            <p:ph type="title"/>
          </p:nvPr>
        </p:nvSpPr>
        <p:spPr/>
        <p:txBody>
          <a:bodyPr/>
          <a:lstStyle/>
          <a:p>
            <a:r>
              <a:rPr lang="en-US" dirty="0"/>
              <a:t>ESS Director</a:t>
            </a:r>
            <a:endParaRPr lang="en-CA" dirty="0"/>
          </a:p>
        </p:txBody>
      </p:sp>
    </p:spTree>
    <p:custDataLst>
      <p:tags r:id="rId1"/>
    </p:custDataLst>
    <p:extLst>
      <p:ext uri="{BB962C8B-B14F-4D97-AF65-F5344CB8AC3E}">
        <p14:creationId xmlns:p14="http://schemas.microsoft.com/office/powerpoint/2010/main" val="22904165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471F7-F9F2-1C82-8A80-FBCBF6FBBC3E}"/>
              </a:ext>
            </a:extLst>
          </p:cNvPr>
          <p:cNvSpPr>
            <a:spLocks noGrp="1"/>
          </p:cNvSpPr>
          <p:nvPr>
            <p:ph type="title"/>
          </p:nvPr>
        </p:nvSpPr>
        <p:spPr/>
        <p:txBody>
          <a:bodyPr/>
          <a:lstStyle/>
          <a:p>
            <a:r>
              <a:rPr lang="en-US" dirty="0"/>
              <a:t>ESS Has a Vital Role in:</a:t>
            </a:r>
            <a:endParaRPr lang="en-CA" dirty="0"/>
          </a:p>
        </p:txBody>
      </p:sp>
      <p:sp>
        <p:nvSpPr>
          <p:cNvPr id="3" name="Content Placeholder 2">
            <a:extLst>
              <a:ext uri="{FF2B5EF4-FFF2-40B4-BE49-F238E27FC236}">
                <a16:creationId xmlns:a16="http://schemas.microsoft.com/office/drawing/2014/main" id="{9EA088ED-D53F-E34C-8B51-04D709769439}"/>
              </a:ext>
            </a:extLst>
          </p:cNvPr>
          <p:cNvSpPr>
            <a:spLocks noGrp="1"/>
          </p:cNvSpPr>
          <p:nvPr>
            <p:ph idx="1"/>
          </p:nvPr>
        </p:nvSpPr>
        <p:spPr/>
        <p:txBody>
          <a:bodyPr/>
          <a:lstStyle/>
          <a:p>
            <a:r>
              <a:rPr lang="en-US" dirty="0"/>
              <a:t>Assisting people to remain independent and self-sufficient</a:t>
            </a:r>
          </a:p>
          <a:p>
            <a:r>
              <a:rPr lang="en-US" dirty="0"/>
              <a:t>Assisting people to meet basic needs</a:t>
            </a:r>
          </a:p>
          <a:p>
            <a:r>
              <a:rPr lang="en-US" dirty="0"/>
              <a:t>Providing accurate and current information</a:t>
            </a:r>
          </a:p>
          <a:p>
            <a:r>
              <a:rPr lang="en-US" dirty="0"/>
              <a:t>Assisting people to re-establish themselves as soon as possible</a:t>
            </a:r>
          </a:p>
        </p:txBody>
      </p:sp>
    </p:spTree>
    <p:custDataLst>
      <p:tags r:id="rId1"/>
    </p:custDataLst>
    <p:extLst>
      <p:ext uri="{BB962C8B-B14F-4D97-AF65-F5344CB8AC3E}">
        <p14:creationId xmlns:p14="http://schemas.microsoft.com/office/powerpoint/2010/main" val="5478348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52D21-159C-C339-C42E-8EDF83E984F5}"/>
              </a:ext>
            </a:extLst>
          </p:cNvPr>
          <p:cNvSpPr>
            <a:spLocks noGrp="1"/>
          </p:cNvSpPr>
          <p:nvPr>
            <p:ph type="title"/>
          </p:nvPr>
        </p:nvSpPr>
        <p:spPr/>
        <p:txBody>
          <a:bodyPr/>
          <a:lstStyle/>
          <a:p>
            <a:r>
              <a:rPr lang="en-CA" dirty="0"/>
              <a:t>Local Authority Responsibilities</a:t>
            </a:r>
          </a:p>
        </p:txBody>
      </p:sp>
      <p:sp>
        <p:nvSpPr>
          <p:cNvPr id="3" name="Content Placeholder 2">
            <a:extLst>
              <a:ext uri="{FF2B5EF4-FFF2-40B4-BE49-F238E27FC236}">
                <a16:creationId xmlns:a16="http://schemas.microsoft.com/office/drawing/2014/main" id="{46215862-E6FD-44D5-2533-2EF0A399A85F}"/>
              </a:ext>
            </a:extLst>
          </p:cNvPr>
          <p:cNvSpPr>
            <a:spLocks noGrp="1"/>
          </p:cNvSpPr>
          <p:nvPr>
            <p:ph idx="1"/>
          </p:nvPr>
        </p:nvSpPr>
        <p:spPr/>
        <p:txBody>
          <a:bodyPr/>
          <a:lstStyle/>
          <a:p>
            <a:r>
              <a:rPr lang="en-US" dirty="0"/>
              <a:t>The Emergency Program Act, legislates municipalities and regional districts to be responsible for planning and managing emergency response operations within their jurisdiction. </a:t>
            </a:r>
          </a:p>
          <a:p>
            <a:r>
              <a:rPr lang="en-US" dirty="0"/>
              <a:t>In BC, the Emergency Management Regulation requires local authorities to coordinate the provision of food, clothing, shelter, transportation, and medical services for their residents.</a:t>
            </a:r>
          </a:p>
        </p:txBody>
      </p:sp>
    </p:spTree>
    <p:custDataLst>
      <p:tags r:id="rId1"/>
    </p:custDataLst>
    <p:extLst>
      <p:ext uri="{BB962C8B-B14F-4D97-AF65-F5344CB8AC3E}">
        <p14:creationId xmlns:p14="http://schemas.microsoft.com/office/powerpoint/2010/main" val="3891984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7452D-9CA7-1724-7E41-E5CAD0A76CDD}"/>
              </a:ext>
            </a:extLst>
          </p:cNvPr>
          <p:cNvSpPr>
            <a:spLocks noGrp="1"/>
          </p:cNvSpPr>
          <p:nvPr>
            <p:ph type="title"/>
          </p:nvPr>
        </p:nvSpPr>
        <p:spPr/>
        <p:txBody>
          <a:bodyPr>
            <a:normAutofit/>
          </a:bodyPr>
          <a:lstStyle/>
          <a:p>
            <a:r>
              <a:rPr lang="en-US" dirty="0"/>
              <a:t>Provincial Government and ESS</a:t>
            </a:r>
            <a:endParaRPr lang="en-CA" dirty="0"/>
          </a:p>
        </p:txBody>
      </p:sp>
      <p:sp>
        <p:nvSpPr>
          <p:cNvPr id="3" name="Content Placeholder 2">
            <a:extLst>
              <a:ext uri="{FF2B5EF4-FFF2-40B4-BE49-F238E27FC236}">
                <a16:creationId xmlns:a16="http://schemas.microsoft.com/office/drawing/2014/main" id="{C9561EC5-37FB-DAA1-B188-540647DBAE12}"/>
              </a:ext>
            </a:extLst>
          </p:cNvPr>
          <p:cNvSpPr>
            <a:spLocks noGrp="1"/>
          </p:cNvSpPr>
          <p:nvPr>
            <p:ph idx="1"/>
          </p:nvPr>
        </p:nvSpPr>
        <p:spPr/>
        <p:txBody>
          <a:bodyPr/>
          <a:lstStyle/>
          <a:p>
            <a:r>
              <a:rPr lang="en-US" dirty="0"/>
              <a:t>Provides a Task Number to ensure responders are eligible for Worker’s Compensation and liability insurance</a:t>
            </a:r>
            <a:endParaRPr lang="en-CA" dirty="0"/>
          </a:p>
          <a:p>
            <a:r>
              <a:rPr lang="en-US" dirty="0"/>
              <a:t>Develops policies and procedures for ESS</a:t>
            </a:r>
            <a:endParaRPr lang="en-CA" dirty="0"/>
          </a:p>
          <a:p>
            <a:r>
              <a:rPr lang="en-US" dirty="0"/>
              <a:t>Funds training for volunteers and staff</a:t>
            </a:r>
            <a:endParaRPr lang="en-CA" dirty="0"/>
          </a:p>
          <a:p>
            <a:r>
              <a:rPr lang="en-US" dirty="0"/>
              <a:t>Supports local and regional ESS response</a:t>
            </a:r>
            <a:endParaRPr lang="en-CA" dirty="0"/>
          </a:p>
          <a:p>
            <a:r>
              <a:rPr lang="en-US" dirty="0"/>
              <a:t>Manages provincial level ESS response </a:t>
            </a:r>
            <a:endParaRPr lang="en-CA" dirty="0"/>
          </a:p>
          <a:p>
            <a:endParaRPr lang="en-CA" dirty="0"/>
          </a:p>
        </p:txBody>
      </p:sp>
    </p:spTree>
    <p:custDataLst>
      <p:tags r:id="rId1"/>
    </p:custDataLst>
    <p:extLst>
      <p:ext uri="{BB962C8B-B14F-4D97-AF65-F5344CB8AC3E}">
        <p14:creationId xmlns:p14="http://schemas.microsoft.com/office/powerpoint/2010/main" val="12546316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F641E-6445-ADAA-5F0A-9A0ED3F9B699}"/>
              </a:ext>
            </a:extLst>
          </p:cNvPr>
          <p:cNvSpPr>
            <a:spLocks noGrp="1"/>
          </p:cNvSpPr>
          <p:nvPr>
            <p:ph type="title"/>
          </p:nvPr>
        </p:nvSpPr>
        <p:spPr/>
        <p:txBody>
          <a:bodyPr>
            <a:normAutofit fontScale="90000"/>
          </a:bodyPr>
          <a:lstStyle/>
          <a:p>
            <a:r>
              <a:rPr lang="en-US" dirty="0"/>
              <a:t>British Columbia Emergency Management System (BCEMS)</a:t>
            </a:r>
            <a:endParaRPr lang="en-CA" dirty="0"/>
          </a:p>
        </p:txBody>
      </p:sp>
      <p:sp>
        <p:nvSpPr>
          <p:cNvPr id="3" name="Content Placeholder 2">
            <a:extLst>
              <a:ext uri="{FF2B5EF4-FFF2-40B4-BE49-F238E27FC236}">
                <a16:creationId xmlns:a16="http://schemas.microsoft.com/office/drawing/2014/main" id="{5A5A6C60-7563-CFC8-C2EB-1BE5B1EA7BF2}"/>
              </a:ext>
            </a:extLst>
          </p:cNvPr>
          <p:cNvSpPr>
            <a:spLocks noGrp="1"/>
          </p:cNvSpPr>
          <p:nvPr>
            <p:ph idx="1"/>
          </p:nvPr>
        </p:nvSpPr>
        <p:spPr/>
        <p:txBody>
          <a:bodyPr>
            <a:normAutofit fontScale="92500" lnSpcReduction="10000"/>
          </a:bodyPr>
          <a:lstStyle/>
          <a:p>
            <a:pPr marL="0" lvl="0" indent="0">
              <a:buNone/>
            </a:pPr>
            <a:r>
              <a:rPr lang="en-US" dirty="0"/>
              <a:t>A coordinated response and recovery to emergency events. Prioritized Standard Response Goals:</a:t>
            </a:r>
            <a:endParaRPr lang="en-CA" dirty="0"/>
          </a:p>
          <a:p>
            <a:pPr marL="514350" indent="-514350">
              <a:buFont typeface="+mj-lt"/>
              <a:buAutoNum type="arabicPeriod"/>
            </a:pPr>
            <a:r>
              <a:rPr lang="en-US" dirty="0"/>
              <a:t>Ensure the health and safety of responders</a:t>
            </a:r>
            <a:endParaRPr lang="en-CA" dirty="0"/>
          </a:p>
          <a:p>
            <a:pPr marL="514350" indent="-514350">
              <a:buFont typeface="+mj-lt"/>
              <a:buAutoNum type="arabicPeriod"/>
            </a:pPr>
            <a:r>
              <a:rPr lang="en-US" dirty="0"/>
              <a:t>Save lives</a:t>
            </a:r>
            <a:endParaRPr lang="en-CA" dirty="0"/>
          </a:p>
          <a:p>
            <a:pPr marL="514350" indent="-514350">
              <a:buFont typeface="+mj-lt"/>
              <a:buAutoNum type="arabicPeriod"/>
            </a:pPr>
            <a:r>
              <a:rPr lang="en-US" dirty="0"/>
              <a:t>Reduce Suffering</a:t>
            </a:r>
            <a:endParaRPr lang="en-CA" dirty="0"/>
          </a:p>
          <a:p>
            <a:pPr marL="514350" indent="-514350">
              <a:buFont typeface="+mj-lt"/>
              <a:buAutoNum type="arabicPeriod"/>
            </a:pPr>
            <a:r>
              <a:rPr lang="en-US" dirty="0"/>
              <a:t>Protect public health</a:t>
            </a:r>
            <a:endParaRPr lang="en-CA" dirty="0"/>
          </a:p>
          <a:p>
            <a:pPr marL="514350" indent="-514350">
              <a:buFont typeface="+mj-lt"/>
              <a:buAutoNum type="arabicPeriod"/>
            </a:pPr>
            <a:r>
              <a:rPr lang="en-US" dirty="0"/>
              <a:t>Protect infrastructure</a:t>
            </a:r>
            <a:endParaRPr lang="en-CA" dirty="0"/>
          </a:p>
          <a:p>
            <a:pPr marL="514350" indent="-514350">
              <a:buFont typeface="+mj-lt"/>
              <a:buAutoNum type="arabicPeriod"/>
            </a:pPr>
            <a:r>
              <a:rPr lang="en-US" dirty="0"/>
              <a:t>Protect property</a:t>
            </a:r>
            <a:endParaRPr lang="en-CA" dirty="0"/>
          </a:p>
          <a:p>
            <a:pPr marL="514350" indent="-514350">
              <a:buFont typeface="+mj-lt"/>
              <a:buAutoNum type="arabicPeriod"/>
            </a:pPr>
            <a:r>
              <a:rPr lang="en-US" dirty="0"/>
              <a:t>Protect the environment</a:t>
            </a:r>
            <a:endParaRPr lang="en-CA" dirty="0"/>
          </a:p>
          <a:p>
            <a:pPr marL="514350" indent="-514350">
              <a:buFont typeface="+mj-lt"/>
              <a:buAutoNum type="arabicPeriod"/>
            </a:pPr>
            <a:r>
              <a:rPr lang="en-US" dirty="0"/>
              <a:t>Reduce economic and social losses</a:t>
            </a:r>
            <a:endParaRPr lang="en-CA" dirty="0"/>
          </a:p>
          <a:p>
            <a:pPr lvl="0"/>
            <a:endParaRPr lang="en-CA" dirty="0"/>
          </a:p>
        </p:txBody>
      </p:sp>
    </p:spTree>
    <p:custDataLst>
      <p:tags r:id="rId1"/>
    </p:custDataLst>
    <p:extLst>
      <p:ext uri="{BB962C8B-B14F-4D97-AF65-F5344CB8AC3E}">
        <p14:creationId xmlns:p14="http://schemas.microsoft.com/office/powerpoint/2010/main" val="3119076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2249A-C40A-EAB6-678B-0DB94351ED31}"/>
              </a:ext>
            </a:extLst>
          </p:cNvPr>
          <p:cNvSpPr>
            <a:spLocks noGrp="1"/>
          </p:cNvSpPr>
          <p:nvPr>
            <p:ph type="title"/>
          </p:nvPr>
        </p:nvSpPr>
        <p:spPr/>
        <p:txBody>
          <a:bodyPr/>
          <a:lstStyle/>
          <a:p>
            <a:r>
              <a:rPr lang="en-US" dirty="0"/>
              <a:t>Housekeeping</a:t>
            </a:r>
            <a:endParaRPr lang="en-CA" dirty="0"/>
          </a:p>
        </p:txBody>
      </p:sp>
      <p:pic>
        <p:nvPicPr>
          <p:cNvPr id="6" name="Graphic 5" descr="Toilet Paper outline">
            <a:extLst>
              <a:ext uri="{FF2B5EF4-FFF2-40B4-BE49-F238E27FC236}">
                <a16:creationId xmlns:a16="http://schemas.microsoft.com/office/drawing/2014/main" id="{450828D2-D5E7-3308-32FB-F517E764702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81350" y="2743200"/>
            <a:ext cx="1371600" cy="1371600"/>
          </a:xfrm>
          <a:prstGeom prst="rect">
            <a:avLst/>
          </a:prstGeom>
        </p:spPr>
      </p:pic>
      <p:pic>
        <p:nvPicPr>
          <p:cNvPr id="10" name="Graphic 9" descr="Exit outline">
            <a:extLst>
              <a:ext uri="{FF2B5EF4-FFF2-40B4-BE49-F238E27FC236}">
                <a16:creationId xmlns:a16="http://schemas.microsoft.com/office/drawing/2014/main" id="{5AE6EE9A-6207-F74C-C118-FACD1C13D78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52500" y="2775857"/>
            <a:ext cx="1371600" cy="1371600"/>
          </a:xfrm>
          <a:prstGeom prst="rect">
            <a:avLst/>
          </a:prstGeom>
        </p:spPr>
      </p:pic>
      <p:pic>
        <p:nvPicPr>
          <p:cNvPr id="12" name="Graphic 11" descr="Smart Phone outline">
            <a:extLst>
              <a:ext uri="{FF2B5EF4-FFF2-40B4-BE49-F238E27FC236}">
                <a16:creationId xmlns:a16="http://schemas.microsoft.com/office/drawing/2014/main" id="{C7132066-C6EC-2FA1-6FDF-8C508B6DD61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410200" y="2743200"/>
            <a:ext cx="1371600" cy="1371600"/>
          </a:xfrm>
          <a:prstGeom prst="rect">
            <a:avLst/>
          </a:prstGeom>
        </p:spPr>
      </p:pic>
      <p:pic>
        <p:nvPicPr>
          <p:cNvPr id="14" name="Graphic 13" descr="Document outline">
            <a:extLst>
              <a:ext uri="{FF2B5EF4-FFF2-40B4-BE49-F238E27FC236}">
                <a16:creationId xmlns:a16="http://schemas.microsoft.com/office/drawing/2014/main" id="{EDC50CE8-4798-E705-8ABE-ECB4A1D1BEA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867900" y="2775857"/>
            <a:ext cx="1371600" cy="1371600"/>
          </a:xfrm>
          <a:prstGeom prst="rect">
            <a:avLst/>
          </a:prstGeom>
        </p:spPr>
      </p:pic>
      <p:pic>
        <p:nvPicPr>
          <p:cNvPr id="24" name="Graphic 23" descr="Hourglass Finished outline">
            <a:extLst>
              <a:ext uri="{FF2B5EF4-FFF2-40B4-BE49-F238E27FC236}">
                <a16:creationId xmlns:a16="http://schemas.microsoft.com/office/drawing/2014/main" id="{732F1428-089F-2948-AECC-0E7380403F3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639050" y="2775857"/>
            <a:ext cx="1371600" cy="1371600"/>
          </a:xfrm>
          <a:prstGeom prst="rect">
            <a:avLst/>
          </a:prstGeom>
        </p:spPr>
      </p:pic>
      <p:sp>
        <p:nvSpPr>
          <p:cNvPr id="25" name="TextBox 24">
            <a:extLst>
              <a:ext uri="{FF2B5EF4-FFF2-40B4-BE49-F238E27FC236}">
                <a16:creationId xmlns:a16="http://schemas.microsoft.com/office/drawing/2014/main" id="{01E36773-0501-6644-5343-63BE6048D126}"/>
              </a:ext>
            </a:extLst>
          </p:cNvPr>
          <p:cNvSpPr txBox="1"/>
          <p:nvPr/>
        </p:nvSpPr>
        <p:spPr>
          <a:xfrm>
            <a:off x="609600" y="4147457"/>
            <a:ext cx="2057400" cy="914400"/>
          </a:xfrm>
          <a:prstGeom prst="rect">
            <a:avLst/>
          </a:prstGeom>
          <a:noFill/>
        </p:spPr>
        <p:txBody>
          <a:bodyPr wrap="square" rtlCol="0">
            <a:normAutofit/>
          </a:bodyPr>
          <a:lstStyle/>
          <a:p>
            <a:pPr algn="ctr"/>
            <a:r>
              <a:rPr lang="en-US" dirty="0"/>
              <a:t>Emergency Exits</a:t>
            </a:r>
            <a:endParaRPr lang="en-CA" dirty="0"/>
          </a:p>
        </p:txBody>
      </p:sp>
      <p:sp>
        <p:nvSpPr>
          <p:cNvPr id="26" name="TextBox 25">
            <a:extLst>
              <a:ext uri="{FF2B5EF4-FFF2-40B4-BE49-F238E27FC236}">
                <a16:creationId xmlns:a16="http://schemas.microsoft.com/office/drawing/2014/main" id="{BC558D66-FAE9-41AD-0636-2F3D54DCBAEF}"/>
              </a:ext>
            </a:extLst>
          </p:cNvPr>
          <p:cNvSpPr txBox="1"/>
          <p:nvPr/>
        </p:nvSpPr>
        <p:spPr>
          <a:xfrm>
            <a:off x="2838450" y="4147457"/>
            <a:ext cx="2057400" cy="914400"/>
          </a:xfrm>
          <a:prstGeom prst="rect">
            <a:avLst/>
          </a:prstGeom>
          <a:noFill/>
        </p:spPr>
        <p:txBody>
          <a:bodyPr wrap="square" rtlCol="0">
            <a:normAutofit/>
          </a:bodyPr>
          <a:lstStyle/>
          <a:p>
            <a:pPr algn="ctr"/>
            <a:r>
              <a:rPr lang="en-US" dirty="0"/>
              <a:t>Washrooms</a:t>
            </a:r>
            <a:endParaRPr lang="en-CA" dirty="0"/>
          </a:p>
        </p:txBody>
      </p:sp>
      <p:sp>
        <p:nvSpPr>
          <p:cNvPr id="27" name="TextBox 26">
            <a:extLst>
              <a:ext uri="{FF2B5EF4-FFF2-40B4-BE49-F238E27FC236}">
                <a16:creationId xmlns:a16="http://schemas.microsoft.com/office/drawing/2014/main" id="{CFFF1E55-73FB-894A-D6AA-59048B3CCCF7}"/>
              </a:ext>
            </a:extLst>
          </p:cNvPr>
          <p:cNvSpPr txBox="1"/>
          <p:nvPr/>
        </p:nvSpPr>
        <p:spPr>
          <a:xfrm>
            <a:off x="5067300" y="4147457"/>
            <a:ext cx="2057400" cy="914400"/>
          </a:xfrm>
          <a:prstGeom prst="rect">
            <a:avLst/>
          </a:prstGeom>
          <a:noFill/>
        </p:spPr>
        <p:txBody>
          <a:bodyPr wrap="square" rtlCol="0">
            <a:normAutofit/>
          </a:bodyPr>
          <a:lstStyle/>
          <a:p>
            <a:pPr algn="ctr"/>
            <a:r>
              <a:rPr lang="en-US" dirty="0"/>
              <a:t>Phone Use</a:t>
            </a:r>
            <a:endParaRPr lang="en-CA" dirty="0"/>
          </a:p>
        </p:txBody>
      </p:sp>
      <p:sp>
        <p:nvSpPr>
          <p:cNvPr id="28" name="TextBox 27">
            <a:extLst>
              <a:ext uri="{FF2B5EF4-FFF2-40B4-BE49-F238E27FC236}">
                <a16:creationId xmlns:a16="http://schemas.microsoft.com/office/drawing/2014/main" id="{1E377667-5F1D-042A-F4E7-EE78B9B156DD}"/>
              </a:ext>
            </a:extLst>
          </p:cNvPr>
          <p:cNvSpPr txBox="1"/>
          <p:nvPr/>
        </p:nvSpPr>
        <p:spPr>
          <a:xfrm>
            <a:off x="7296150" y="4147457"/>
            <a:ext cx="2057400" cy="914400"/>
          </a:xfrm>
          <a:prstGeom prst="rect">
            <a:avLst/>
          </a:prstGeom>
          <a:noFill/>
        </p:spPr>
        <p:txBody>
          <a:bodyPr wrap="square" rtlCol="0">
            <a:normAutofit/>
          </a:bodyPr>
          <a:lstStyle/>
          <a:p>
            <a:pPr algn="ctr"/>
            <a:r>
              <a:rPr lang="en-US" dirty="0"/>
              <a:t>Breaks</a:t>
            </a:r>
            <a:endParaRPr lang="en-CA" dirty="0"/>
          </a:p>
        </p:txBody>
      </p:sp>
      <p:sp>
        <p:nvSpPr>
          <p:cNvPr id="29" name="TextBox 28">
            <a:extLst>
              <a:ext uri="{FF2B5EF4-FFF2-40B4-BE49-F238E27FC236}">
                <a16:creationId xmlns:a16="http://schemas.microsoft.com/office/drawing/2014/main" id="{7579C1F3-7A8C-C9E5-445D-2FC1CD858410}"/>
              </a:ext>
            </a:extLst>
          </p:cNvPr>
          <p:cNvSpPr txBox="1"/>
          <p:nvPr/>
        </p:nvSpPr>
        <p:spPr>
          <a:xfrm>
            <a:off x="9525000" y="4147457"/>
            <a:ext cx="2057400" cy="914400"/>
          </a:xfrm>
          <a:prstGeom prst="rect">
            <a:avLst/>
          </a:prstGeom>
          <a:noFill/>
        </p:spPr>
        <p:txBody>
          <a:bodyPr wrap="square" rtlCol="0">
            <a:normAutofit/>
          </a:bodyPr>
          <a:lstStyle/>
          <a:p>
            <a:pPr algn="ctr"/>
            <a:r>
              <a:rPr lang="en-US" dirty="0"/>
              <a:t>Materials</a:t>
            </a:r>
            <a:endParaRPr lang="en-CA" dirty="0"/>
          </a:p>
        </p:txBody>
      </p:sp>
      <p:pic>
        <p:nvPicPr>
          <p:cNvPr id="43" name="Content Placeholder 42" descr="Clipboard Checked outline">
            <a:extLst>
              <a:ext uri="{FF2B5EF4-FFF2-40B4-BE49-F238E27FC236}">
                <a16:creationId xmlns:a16="http://schemas.microsoft.com/office/drawing/2014/main" id="{FC770935-75F1-6ED7-39CF-F9A165F795AA}"/>
              </a:ext>
            </a:extLst>
          </p:cNvPr>
          <p:cNvPicPr>
            <a:picLocks noGrp="1" noChangeAspect="1"/>
          </p:cNvPicPr>
          <p:nvPr>
            <p:ph idx="1"/>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96766" y="525462"/>
            <a:ext cx="914400" cy="914400"/>
          </a:xfrm>
        </p:spPr>
      </p:pic>
    </p:spTree>
    <p:custDataLst>
      <p:tags r:id="rId1"/>
    </p:custDataLst>
    <p:extLst>
      <p:ext uri="{BB962C8B-B14F-4D97-AF65-F5344CB8AC3E}">
        <p14:creationId xmlns:p14="http://schemas.microsoft.com/office/powerpoint/2010/main" val="28124522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E83B20-D43A-775F-7D13-1708F2091358}"/>
              </a:ext>
            </a:extLst>
          </p:cNvPr>
          <p:cNvSpPr>
            <a:spLocks noGrp="1"/>
          </p:cNvSpPr>
          <p:nvPr>
            <p:ph type="body" sz="quarter" idx="11"/>
          </p:nvPr>
        </p:nvSpPr>
        <p:spPr/>
        <p:txBody>
          <a:bodyPr/>
          <a:lstStyle/>
          <a:p>
            <a:r>
              <a:rPr lang="en-US" dirty="0"/>
              <a:t>In Small Groups</a:t>
            </a:r>
          </a:p>
          <a:p>
            <a:r>
              <a:rPr lang="en-US" b="0" dirty="0"/>
              <a:t>Work together to answer the questions about emergency management systems.</a:t>
            </a:r>
            <a:endParaRPr lang="en-CA" b="0" dirty="0"/>
          </a:p>
        </p:txBody>
      </p:sp>
      <p:sp>
        <p:nvSpPr>
          <p:cNvPr id="3" name="Title 2">
            <a:extLst>
              <a:ext uri="{FF2B5EF4-FFF2-40B4-BE49-F238E27FC236}">
                <a16:creationId xmlns:a16="http://schemas.microsoft.com/office/drawing/2014/main" id="{D3B745DE-8F42-9EC9-8BC6-6FAF16862315}"/>
              </a:ext>
            </a:extLst>
          </p:cNvPr>
          <p:cNvSpPr>
            <a:spLocks noGrp="1"/>
          </p:cNvSpPr>
          <p:nvPr>
            <p:ph type="title"/>
          </p:nvPr>
        </p:nvSpPr>
        <p:spPr/>
        <p:txBody>
          <a:bodyPr>
            <a:normAutofit fontScale="90000"/>
          </a:bodyPr>
          <a:lstStyle/>
          <a:p>
            <a:r>
              <a:rPr lang="en-US" dirty="0"/>
              <a:t>Activity: Emergency Management Systems</a:t>
            </a:r>
            <a:endParaRPr lang="en-CA" dirty="0"/>
          </a:p>
        </p:txBody>
      </p:sp>
    </p:spTree>
    <p:custDataLst>
      <p:tags r:id="rId1"/>
    </p:custDataLst>
    <p:extLst>
      <p:ext uri="{BB962C8B-B14F-4D97-AF65-F5344CB8AC3E}">
        <p14:creationId xmlns:p14="http://schemas.microsoft.com/office/powerpoint/2010/main" val="1890701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F641E-6445-ADAA-5F0A-9A0ED3F9B699}"/>
              </a:ext>
            </a:extLst>
          </p:cNvPr>
          <p:cNvSpPr>
            <a:spLocks noGrp="1"/>
          </p:cNvSpPr>
          <p:nvPr>
            <p:ph type="title"/>
          </p:nvPr>
        </p:nvSpPr>
        <p:spPr/>
        <p:txBody>
          <a:bodyPr>
            <a:normAutofit fontScale="90000"/>
          </a:bodyPr>
          <a:lstStyle/>
          <a:p>
            <a:r>
              <a:rPr lang="en-US" dirty="0"/>
              <a:t>Incident Command System (ICS)</a:t>
            </a:r>
            <a:br>
              <a:rPr lang="en-US" dirty="0"/>
            </a:br>
            <a:r>
              <a:rPr lang="en-US" dirty="0"/>
              <a:t>Guiding Principles for ESS</a:t>
            </a:r>
            <a:endParaRPr lang="en-CA" dirty="0"/>
          </a:p>
        </p:txBody>
      </p:sp>
      <p:sp>
        <p:nvSpPr>
          <p:cNvPr id="3" name="Content Placeholder 2">
            <a:extLst>
              <a:ext uri="{FF2B5EF4-FFF2-40B4-BE49-F238E27FC236}">
                <a16:creationId xmlns:a16="http://schemas.microsoft.com/office/drawing/2014/main" id="{5A5A6C60-7563-CFC8-C2EB-1BE5B1EA7BF2}"/>
              </a:ext>
            </a:extLst>
          </p:cNvPr>
          <p:cNvSpPr>
            <a:spLocks noGrp="1"/>
          </p:cNvSpPr>
          <p:nvPr>
            <p:ph idx="1"/>
          </p:nvPr>
        </p:nvSpPr>
        <p:spPr/>
        <p:txBody>
          <a:bodyPr>
            <a:normAutofit fontScale="77500" lnSpcReduction="20000"/>
          </a:bodyPr>
          <a:lstStyle/>
          <a:p>
            <a:r>
              <a:rPr lang="en-US" dirty="0"/>
              <a:t>Five Primary Management Functions</a:t>
            </a:r>
            <a:endParaRPr lang="en-CA" dirty="0"/>
          </a:p>
          <a:p>
            <a:r>
              <a:rPr lang="en-US" dirty="0"/>
              <a:t>Establishing and Transferring of Command</a:t>
            </a:r>
            <a:endParaRPr lang="en-CA" dirty="0"/>
          </a:p>
          <a:p>
            <a:r>
              <a:rPr lang="en-US" dirty="0"/>
              <a:t>Single and Unified Command</a:t>
            </a:r>
            <a:endParaRPr lang="en-CA" dirty="0"/>
          </a:p>
          <a:p>
            <a:r>
              <a:rPr lang="en-US" dirty="0"/>
              <a:t>Management by Objectives</a:t>
            </a:r>
            <a:endParaRPr lang="en-CA" dirty="0"/>
          </a:p>
          <a:p>
            <a:r>
              <a:rPr lang="en-US" dirty="0"/>
              <a:t>Manageable </a:t>
            </a:r>
            <a:r>
              <a:rPr lang="en-CA" dirty="0"/>
              <a:t>Span of Control</a:t>
            </a:r>
          </a:p>
          <a:p>
            <a:r>
              <a:rPr lang="en-US" dirty="0"/>
              <a:t>Unity and Chain of Command</a:t>
            </a:r>
            <a:endParaRPr lang="en-CA" dirty="0"/>
          </a:p>
          <a:p>
            <a:r>
              <a:rPr lang="en-US" dirty="0"/>
              <a:t>Comprehensive Resource Management</a:t>
            </a:r>
            <a:endParaRPr lang="en-CA" dirty="0"/>
          </a:p>
          <a:p>
            <a:r>
              <a:rPr lang="en-US" dirty="0"/>
              <a:t>Incident Action Planning</a:t>
            </a:r>
            <a:endParaRPr lang="en-CA" dirty="0"/>
          </a:p>
          <a:p>
            <a:r>
              <a:rPr lang="en-US" dirty="0"/>
              <a:t>Modular Organization</a:t>
            </a:r>
            <a:endParaRPr lang="en-CA" dirty="0"/>
          </a:p>
          <a:p>
            <a:r>
              <a:rPr lang="en-US" dirty="0"/>
              <a:t>Personnel Accountability</a:t>
            </a:r>
            <a:endParaRPr lang="en-CA" dirty="0"/>
          </a:p>
          <a:p>
            <a:r>
              <a:rPr lang="en-US" dirty="0"/>
              <a:t>Common Terminology</a:t>
            </a:r>
            <a:endParaRPr lang="en-CA" dirty="0"/>
          </a:p>
          <a:p>
            <a:r>
              <a:rPr lang="en-US" dirty="0"/>
              <a:t>Communication and Information Management</a:t>
            </a:r>
            <a:endParaRPr lang="en-CA" dirty="0"/>
          </a:p>
          <a:p>
            <a:pPr marL="0" lvl="0" indent="0" rtl="0">
              <a:buNone/>
            </a:pPr>
            <a:endParaRPr lang="en-CA" dirty="0"/>
          </a:p>
        </p:txBody>
      </p:sp>
    </p:spTree>
    <p:custDataLst>
      <p:tags r:id="rId1"/>
    </p:custDataLst>
    <p:extLst>
      <p:ext uri="{BB962C8B-B14F-4D97-AF65-F5344CB8AC3E}">
        <p14:creationId xmlns:p14="http://schemas.microsoft.com/office/powerpoint/2010/main" val="34298169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A43874-D937-6AC8-9781-342EA1A2BE5B}"/>
              </a:ext>
            </a:extLst>
          </p:cNvPr>
          <p:cNvSpPr>
            <a:spLocks noGrp="1"/>
          </p:cNvSpPr>
          <p:nvPr>
            <p:ph type="title"/>
          </p:nvPr>
        </p:nvSpPr>
        <p:spPr/>
        <p:txBody>
          <a:bodyPr/>
          <a:lstStyle/>
          <a:p>
            <a:r>
              <a:rPr lang="en-US" dirty="0"/>
              <a:t>Five Primary Management Functions</a:t>
            </a:r>
            <a:endParaRPr lang="en-CA" dirty="0"/>
          </a:p>
        </p:txBody>
      </p:sp>
      <p:graphicFrame>
        <p:nvGraphicFramePr>
          <p:cNvPr id="2" name="Diagram 1">
            <a:extLst>
              <a:ext uri="{FF2B5EF4-FFF2-40B4-BE49-F238E27FC236}">
                <a16:creationId xmlns:a16="http://schemas.microsoft.com/office/drawing/2014/main" id="{1F0A0AAC-2298-1843-20E1-F2F9A19A51A6}"/>
              </a:ext>
            </a:extLst>
          </p:cNvPr>
          <p:cNvGraphicFramePr/>
          <p:nvPr>
            <p:extLst>
              <p:ext uri="{D42A27DB-BD31-4B8C-83A1-F6EECF244321}">
                <p14:modId xmlns:p14="http://schemas.microsoft.com/office/powerpoint/2010/main" val="1227820984"/>
              </p:ext>
            </p:extLst>
          </p:nvPr>
        </p:nvGraphicFramePr>
        <p:xfrm>
          <a:off x="1523999" y="1766455"/>
          <a:ext cx="9144001" cy="457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42392785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A43874-D937-6AC8-9781-342EA1A2BE5B}"/>
              </a:ext>
            </a:extLst>
          </p:cNvPr>
          <p:cNvSpPr>
            <a:spLocks noGrp="1"/>
          </p:cNvSpPr>
          <p:nvPr>
            <p:ph type="title"/>
          </p:nvPr>
        </p:nvSpPr>
        <p:spPr>
          <a:xfrm>
            <a:off x="6962275" y="365125"/>
            <a:ext cx="4620126" cy="1235075"/>
          </a:xfrm>
        </p:spPr>
        <p:txBody>
          <a:bodyPr>
            <a:noAutofit/>
          </a:bodyPr>
          <a:lstStyle/>
          <a:p>
            <a:pPr algn="r"/>
            <a:r>
              <a:rPr lang="en-US" sz="3200" dirty="0"/>
              <a:t>ESS Group Lodging</a:t>
            </a:r>
            <a:br>
              <a:rPr lang="en-US" sz="3200" dirty="0"/>
            </a:br>
            <a:r>
              <a:rPr lang="en-US" sz="3200" dirty="0"/>
              <a:t>Organization Chart</a:t>
            </a:r>
            <a:endParaRPr lang="en-CA" sz="3200" dirty="0"/>
          </a:p>
        </p:txBody>
      </p:sp>
      <p:pic>
        <p:nvPicPr>
          <p:cNvPr id="6" name="Picture 5" descr="Website, timeline&#10;&#10;Description automatically generated">
            <a:extLst>
              <a:ext uri="{FF2B5EF4-FFF2-40B4-BE49-F238E27FC236}">
                <a16:creationId xmlns:a16="http://schemas.microsoft.com/office/drawing/2014/main" id="{16D3BF2F-2F49-6C83-1158-313FF2DA99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5985" y="150598"/>
            <a:ext cx="8209894" cy="6145031"/>
          </a:xfrm>
          <a:prstGeom prst="rect">
            <a:avLst/>
          </a:prstGeom>
        </p:spPr>
      </p:pic>
    </p:spTree>
    <p:custDataLst>
      <p:tags r:id="rId1"/>
    </p:custDataLst>
    <p:extLst>
      <p:ext uri="{BB962C8B-B14F-4D97-AF65-F5344CB8AC3E}">
        <p14:creationId xmlns:p14="http://schemas.microsoft.com/office/powerpoint/2010/main" val="23323846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1C28E-640B-46C4-D946-3870F91E63B1}"/>
              </a:ext>
            </a:extLst>
          </p:cNvPr>
          <p:cNvSpPr>
            <a:spLocks noGrp="1"/>
          </p:cNvSpPr>
          <p:nvPr>
            <p:ph type="title"/>
          </p:nvPr>
        </p:nvSpPr>
        <p:spPr>
          <a:xfrm>
            <a:off x="609600" y="107606"/>
            <a:ext cx="10972800" cy="1235075"/>
          </a:xfrm>
        </p:spPr>
        <p:txBody>
          <a:bodyPr>
            <a:normAutofit/>
          </a:bodyPr>
          <a:lstStyle/>
          <a:p>
            <a:r>
              <a:rPr lang="en-US" sz="3000" dirty="0"/>
              <a:t>ESS </a:t>
            </a:r>
            <a:r>
              <a:rPr lang="en-US" sz="3200" dirty="0"/>
              <a:t>Structure</a:t>
            </a:r>
            <a:br>
              <a:rPr lang="en-US" sz="3000" dirty="0"/>
            </a:br>
            <a:r>
              <a:rPr lang="en-US" sz="3000" dirty="0"/>
              <a:t>Multi-Level Response</a:t>
            </a:r>
            <a:endParaRPr lang="en-CA" sz="3000" dirty="0"/>
          </a:p>
        </p:txBody>
      </p:sp>
      <p:pic>
        <p:nvPicPr>
          <p:cNvPr id="7" name="Picture 6" descr="Diagram&#10;&#10;Description automatically generated">
            <a:extLst>
              <a:ext uri="{FF2B5EF4-FFF2-40B4-BE49-F238E27FC236}">
                <a16:creationId xmlns:a16="http://schemas.microsoft.com/office/drawing/2014/main" id="{501BDE86-CC22-17A3-80A7-5D940AB7B3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4670" y="90022"/>
            <a:ext cx="8121939" cy="6147574"/>
          </a:xfrm>
          <a:prstGeom prst="rect">
            <a:avLst/>
          </a:prstGeom>
        </p:spPr>
      </p:pic>
    </p:spTree>
    <p:custDataLst>
      <p:tags r:id="rId1"/>
    </p:custDataLst>
    <p:extLst>
      <p:ext uri="{BB962C8B-B14F-4D97-AF65-F5344CB8AC3E}">
        <p14:creationId xmlns:p14="http://schemas.microsoft.com/office/powerpoint/2010/main" val="13857188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5B21A-AA3E-57D1-77DF-6CC839457E35}"/>
              </a:ext>
            </a:extLst>
          </p:cNvPr>
          <p:cNvSpPr>
            <a:spLocks noGrp="1"/>
          </p:cNvSpPr>
          <p:nvPr>
            <p:ph type="title"/>
          </p:nvPr>
        </p:nvSpPr>
        <p:spPr/>
        <p:txBody>
          <a:bodyPr/>
          <a:lstStyle/>
          <a:p>
            <a:r>
              <a:rPr lang="en-US" dirty="0"/>
              <a:t>ESS Services</a:t>
            </a:r>
            <a:endParaRPr lang="en-CA" dirty="0"/>
          </a:p>
        </p:txBody>
      </p:sp>
      <p:sp>
        <p:nvSpPr>
          <p:cNvPr id="3" name="Content Placeholder 2">
            <a:extLst>
              <a:ext uri="{FF2B5EF4-FFF2-40B4-BE49-F238E27FC236}">
                <a16:creationId xmlns:a16="http://schemas.microsoft.com/office/drawing/2014/main" id="{73BE7FFE-6BBD-26B6-ECE9-D3D0742009D3}"/>
              </a:ext>
            </a:extLst>
          </p:cNvPr>
          <p:cNvSpPr>
            <a:spLocks noGrp="1"/>
          </p:cNvSpPr>
          <p:nvPr>
            <p:ph idx="1"/>
          </p:nvPr>
        </p:nvSpPr>
        <p:spPr>
          <a:xfrm>
            <a:off x="609600" y="2743200"/>
            <a:ext cx="5304312" cy="3428999"/>
          </a:xfrm>
        </p:spPr>
        <p:txBody>
          <a:bodyPr>
            <a:normAutofit lnSpcReduction="10000"/>
          </a:bodyPr>
          <a:lstStyle/>
          <a:p>
            <a:pPr marL="0" indent="0">
              <a:buNone/>
            </a:pPr>
            <a:r>
              <a:rPr lang="en-US" b="1" dirty="0"/>
              <a:t>Basic Services</a:t>
            </a:r>
          </a:p>
          <a:p>
            <a:r>
              <a:rPr lang="en-US" dirty="0"/>
              <a:t>Food</a:t>
            </a:r>
          </a:p>
          <a:p>
            <a:r>
              <a:rPr lang="en-US" dirty="0"/>
              <a:t>Clothing</a:t>
            </a:r>
          </a:p>
          <a:p>
            <a:r>
              <a:rPr lang="en-US" dirty="0"/>
              <a:t>Transportation</a:t>
            </a:r>
          </a:p>
          <a:p>
            <a:r>
              <a:rPr lang="en-US" dirty="0"/>
              <a:t>Incidentals</a:t>
            </a:r>
          </a:p>
          <a:p>
            <a:r>
              <a:rPr lang="en-US" dirty="0"/>
              <a:t>Shelter</a:t>
            </a:r>
          </a:p>
          <a:p>
            <a:r>
              <a:rPr lang="en-US" dirty="0"/>
              <a:t>Response/recovery information</a:t>
            </a:r>
          </a:p>
        </p:txBody>
      </p:sp>
      <p:sp>
        <p:nvSpPr>
          <p:cNvPr id="4" name="Content Placeholder 3">
            <a:extLst>
              <a:ext uri="{FF2B5EF4-FFF2-40B4-BE49-F238E27FC236}">
                <a16:creationId xmlns:a16="http://schemas.microsoft.com/office/drawing/2014/main" id="{3C00EFA9-E719-285E-9E3A-5C30C9824B67}"/>
              </a:ext>
            </a:extLst>
          </p:cNvPr>
          <p:cNvSpPr>
            <a:spLocks noGrp="1"/>
          </p:cNvSpPr>
          <p:nvPr>
            <p:ph idx="11"/>
          </p:nvPr>
        </p:nvSpPr>
        <p:spPr>
          <a:xfrm>
            <a:off x="6278088" y="2743200"/>
            <a:ext cx="5304312" cy="3428998"/>
          </a:xfrm>
        </p:spPr>
        <p:txBody>
          <a:bodyPr/>
          <a:lstStyle/>
          <a:p>
            <a:pPr marL="0" indent="0">
              <a:buNone/>
            </a:pPr>
            <a:r>
              <a:rPr lang="en-US" b="1" dirty="0"/>
              <a:t>Additional Services</a:t>
            </a:r>
          </a:p>
          <a:p>
            <a:r>
              <a:rPr lang="en-US" dirty="0"/>
              <a:t>Emotional support</a:t>
            </a:r>
          </a:p>
          <a:p>
            <a:r>
              <a:rPr lang="en-US" dirty="0"/>
              <a:t>Volunteer services</a:t>
            </a:r>
          </a:p>
          <a:p>
            <a:r>
              <a:rPr lang="en-US" dirty="0"/>
              <a:t>Pet services</a:t>
            </a:r>
          </a:p>
          <a:p>
            <a:r>
              <a:rPr lang="en-US" dirty="0"/>
              <a:t>Transportation services</a:t>
            </a:r>
            <a:endParaRPr lang="en-CA" dirty="0"/>
          </a:p>
        </p:txBody>
      </p:sp>
      <p:sp>
        <p:nvSpPr>
          <p:cNvPr id="7" name="TextBox 6">
            <a:extLst>
              <a:ext uri="{FF2B5EF4-FFF2-40B4-BE49-F238E27FC236}">
                <a16:creationId xmlns:a16="http://schemas.microsoft.com/office/drawing/2014/main" id="{70A1A35F-0A83-2C31-658C-8F68326AF3E2}"/>
              </a:ext>
            </a:extLst>
          </p:cNvPr>
          <p:cNvSpPr txBox="1"/>
          <p:nvPr/>
        </p:nvSpPr>
        <p:spPr>
          <a:xfrm>
            <a:off x="609600" y="1600200"/>
            <a:ext cx="10972800" cy="954107"/>
          </a:xfrm>
          <a:prstGeom prst="rect">
            <a:avLst/>
          </a:prstGeom>
          <a:noFill/>
        </p:spPr>
        <p:txBody>
          <a:bodyPr wrap="square" rtlCol="0">
            <a:spAutoFit/>
          </a:bodyPr>
          <a:lstStyle/>
          <a:p>
            <a:r>
              <a:rPr lang="en-US" sz="2800" dirty="0"/>
              <a:t>ESS provides short-term temporary services to allow those impacted by disaster so they can begin to plan their next steps. </a:t>
            </a:r>
          </a:p>
        </p:txBody>
      </p:sp>
    </p:spTree>
    <p:custDataLst>
      <p:tags r:id="rId1"/>
    </p:custDataLst>
    <p:extLst>
      <p:ext uri="{BB962C8B-B14F-4D97-AF65-F5344CB8AC3E}">
        <p14:creationId xmlns:p14="http://schemas.microsoft.com/office/powerpoint/2010/main" val="28508370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C0785-24E3-6F31-27F9-F775CF587F51}"/>
              </a:ext>
            </a:extLst>
          </p:cNvPr>
          <p:cNvSpPr>
            <a:spLocks noGrp="1"/>
          </p:cNvSpPr>
          <p:nvPr>
            <p:ph type="title"/>
          </p:nvPr>
        </p:nvSpPr>
        <p:spPr/>
        <p:txBody>
          <a:bodyPr/>
          <a:lstStyle/>
          <a:p>
            <a:r>
              <a:rPr lang="en-US" dirty="0"/>
              <a:t>ESS Activation Levels</a:t>
            </a:r>
            <a:endParaRPr lang="en-CA" dirty="0"/>
          </a:p>
        </p:txBody>
      </p:sp>
      <p:graphicFrame>
        <p:nvGraphicFramePr>
          <p:cNvPr id="3" name="Table 2">
            <a:extLst>
              <a:ext uri="{FF2B5EF4-FFF2-40B4-BE49-F238E27FC236}">
                <a16:creationId xmlns:a16="http://schemas.microsoft.com/office/drawing/2014/main" id="{5E9DBC52-90D2-B749-C62C-84CFFBC97343}"/>
              </a:ext>
            </a:extLst>
          </p:cNvPr>
          <p:cNvGraphicFramePr>
            <a:graphicFrameLocks noGrp="1"/>
          </p:cNvGraphicFramePr>
          <p:nvPr>
            <p:extLst>
              <p:ext uri="{D42A27DB-BD31-4B8C-83A1-F6EECF244321}">
                <p14:modId xmlns:p14="http://schemas.microsoft.com/office/powerpoint/2010/main" val="3565235540"/>
              </p:ext>
            </p:extLst>
          </p:nvPr>
        </p:nvGraphicFramePr>
        <p:xfrm>
          <a:off x="609599" y="1600200"/>
          <a:ext cx="10972799" cy="4572000"/>
        </p:xfrm>
        <a:graphic>
          <a:graphicData uri="http://schemas.openxmlformats.org/drawingml/2006/table">
            <a:tbl>
              <a:tblPr firstRow="1" bandRow="1">
                <a:tableStyleId>{5C22544A-7EE6-4342-B048-85BDC9FD1C3A}</a:tableStyleId>
              </a:tblPr>
              <a:tblGrid>
                <a:gridCol w="10972799">
                  <a:extLst>
                    <a:ext uri="{9D8B030D-6E8A-4147-A177-3AD203B41FA5}">
                      <a16:colId xmlns:a16="http://schemas.microsoft.com/office/drawing/2014/main" val="20000"/>
                    </a:ext>
                  </a:extLst>
                </a:gridCol>
              </a:tblGrid>
              <a:tr h="349086">
                <a:tc>
                  <a:txBody>
                    <a:bodyPr/>
                    <a:lstStyle/>
                    <a:p>
                      <a:r>
                        <a:rPr lang="en-US" sz="2400" dirty="0"/>
                        <a:t>Level 1 </a:t>
                      </a:r>
                      <a:endParaRPr lang="en-CA" sz="24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0000"/>
                  </a:ext>
                </a:extLst>
              </a:tr>
              <a:tr h="628354">
                <a:tc>
                  <a:txBody>
                    <a:bodyPr/>
                    <a:lstStyle/>
                    <a:p>
                      <a:r>
                        <a:rPr lang="en-US" sz="2400" dirty="0"/>
                        <a:t>A localized event </a:t>
                      </a:r>
                      <a:r>
                        <a:rPr lang="en-US" sz="2400" baseline="0" dirty="0"/>
                        <a:t>that can be managed using minimal ESS resources (i.e., single house fire)</a:t>
                      </a:r>
                      <a:endParaRPr lang="en-CA" sz="24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49086">
                <a:tc>
                  <a:txBody>
                    <a:bodyPr/>
                    <a:lstStyle/>
                    <a:p>
                      <a:r>
                        <a:rPr lang="en-US" sz="2400" b="1" dirty="0">
                          <a:solidFill>
                            <a:schemeClr val="bg1"/>
                          </a:solidFill>
                        </a:rPr>
                        <a:t>Level 2</a:t>
                      </a:r>
                      <a:endParaRPr lang="en-CA" sz="2400" b="1"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2"/>
                  </a:ext>
                </a:extLst>
              </a:tr>
              <a:tr h="907623">
                <a:tc>
                  <a:txBody>
                    <a:bodyPr/>
                    <a:lstStyle/>
                    <a:p>
                      <a:r>
                        <a:rPr lang="en-US" sz="2400" dirty="0"/>
                        <a:t>An event that requires the full use of a First Nation Government or Local Authority’s ESS resources. A reception </a:t>
                      </a:r>
                      <a:r>
                        <a:rPr lang="en-US" sz="2400" dirty="0" err="1"/>
                        <a:t>centre</a:t>
                      </a:r>
                      <a:r>
                        <a:rPr lang="en-US" sz="2400" dirty="0"/>
                        <a:t> and/or emergency operation </a:t>
                      </a:r>
                      <a:r>
                        <a:rPr lang="en-US" sz="2400" dirty="0" err="1"/>
                        <a:t>centre</a:t>
                      </a:r>
                      <a:r>
                        <a:rPr lang="en-US" sz="2400" dirty="0"/>
                        <a:t> may be activated. (i.e., fire in an apartment complex)</a:t>
                      </a:r>
                      <a:endParaRPr lang="en-CA" sz="2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49086">
                <a:tc>
                  <a:txBody>
                    <a:bodyPr/>
                    <a:lstStyle/>
                    <a:p>
                      <a:r>
                        <a:rPr lang="en-US" sz="2400" b="1" dirty="0">
                          <a:solidFill>
                            <a:schemeClr val="bg1"/>
                          </a:solidFill>
                        </a:rPr>
                        <a:t>Level 3 </a:t>
                      </a:r>
                      <a:endParaRPr lang="en-CA" sz="2400" b="1"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4"/>
                  </a:ext>
                </a:extLst>
              </a:tr>
              <a:tr h="1027394">
                <a:tc>
                  <a:txBody>
                    <a:bodyPr/>
                    <a:lstStyle/>
                    <a:p>
                      <a:pPr marL="0" indent="0">
                        <a:buNone/>
                      </a:pPr>
                      <a:r>
                        <a:rPr lang="en-US" sz="2400" dirty="0"/>
                        <a:t>An emergency that exceeds a First Nation Government or local authority’s capacity to respond and requires assistance</a:t>
                      </a:r>
                      <a:r>
                        <a:rPr lang="en-US" sz="2400" baseline="0" dirty="0"/>
                        <a:t> from </a:t>
                      </a:r>
                      <a:r>
                        <a:rPr lang="en-US" sz="2400" baseline="0" dirty="0" err="1"/>
                        <a:t>neighbouring</a:t>
                      </a:r>
                      <a:r>
                        <a:rPr lang="en-US" sz="2400" baseline="0" dirty="0"/>
                        <a:t> jurisdictions or the province. (i.e., interface wildfire that causes a city to evacuate)</a:t>
                      </a:r>
                      <a:endParaRPr lang="en-CA" sz="2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Tree>
    <p:custDataLst>
      <p:tags r:id="rId1"/>
    </p:custDataLst>
    <p:extLst>
      <p:ext uri="{BB962C8B-B14F-4D97-AF65-F5344CB8AC3E}">
        <p14:creationId xmlns:p14="http://schemas.microsoft.com/office/powerpoint/2010/main" val="23204744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423E-8AE7-48B4-A264-5F133CD755B7}"/>
              </a:ext>
            </a:extLst>
          </p:cNvPr>
          <p:cNvSpPr>
            <a:spLocks noGrp="1"/>
          </p:cNvSpPr>
          <p:nvPr>
            <p:ph type="title"/>
          </p:nvPr>
        </p:nvSpPr>
        <p:spPr/>
        <p:txBody>
          <a:bodyPr/>
          <a:lstStyle/>
          <a:p>
            <a:r>
              <a:rPr lang="en-US" dirty="0"/>
              <a:t>ESS Support Organizations</a:t>
            </a:r>
            <a:endParaRPr lang="en-CA" dirty="0"/>
          </a:p>
        </p:txBody>
      </p:sp>
      <p:pic>
        <p:nvPicPr>
          <p:cNvPr id="4" name="Picture 3">
            <a:extLst>
              <a:ext uri="{FF2B5EF4-FFF2-40B4-BE49-F238E27FC236}">
                <a16:creationId xmlns:a16="http://schemas.microsoft.com/office/drawing/2014/main" id="{EFB80507-555C-5B77-1906-693A179EAA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441" y="1675016"/>
            <a:ext cx="1981200" cy="1834444"/>
          </a:xfrm>
          <a:prstGeom prst="rect">
            <a:avLst/>
          </a:prstGeom>
        </p:spPr>
      </p:pic>
      <p:pic>
        <p:nvPicPr>
          <p:cNvPr id="6" name="Picture 5">
            <a:extLst>
              <a:ext uri="{FF2B5EF4-FFF2-40B4-BE49-F238E27FC236}">
                <a16:creationId xmlns:a16="http://schemas.microsoft.com/office/drawing/2014/main" id="{C47DF3C9-22F6-0DE9-8D65-010DF30139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74401" y="3802050"/>
            <a:ext cx="3207999" cy="1371600"/>
          </a:xfrm>
          <a:prstGeom prst="rect">
            <a:avLst/>
          </a:prstGeom>
        </p:spPr>
      </p:pic>
      <p:pic>
        <p:nvPicPr>
          <p:cNvPr id="7" name="Picture 6">
            <a:extLst>
              <a:ext uri="{FF2B5EF4-FFF2-40B4-BE49-F238E27FC236}">
                <a16:creationId xmlns:a16="http://schemas.microsoft.com/office/drawing/2014/main" id="{461CC31C-57D6-6839-FC27-9455ABF7D76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20343" y="2027153"/>
            <a:ext cx="3429002" cy="1371600"/>
          </a:xfrm>
          <a:prstGeom prst="rect">
            <a:avLst/>
          </a:prstGeom>
        </p:spPr>
      </p:pic>
      <p:pic>
        <p:nvPicPr>
          <p:cNvPr id="8" name="Picture 7">
            <a:extLst>
              <a:ext uri="{FF2B5EF4-FFF2-40B4-BE49-F238E27FC236}">
                <a16:creationId xmlns:a16="http://schemas.microsoft.com/office/drawing/2014/main" id="{DDF42238-889F-8C71-0810-0F8C7D3434A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6777" y="1916446"/>
            <a:ext cx="1774429" cy="1447801"/>
          </a:xfrm>
          <a:prstGeom prst="rect">
            <a:avLst/>
          </a:prstGeom>
        </p:spPr>
      </p:pic>
      <p:pic>
        <p:nvPicPr>
          <p:cNvPr id="9" name="Picture 8">
            <a:extLst>
              <a:ext uri="{FF2B5EF4-FFF2-40B4-BE49-F238E27FC236}">
                <a16:creationId xmlns:a16="http://schemas.microsoft.com/office/drawing/2014/main" id="{E01A9DC8-3A58-FD16-3ECC-99E54CBC847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80239" y="1906438"/>
            <a:ext cx="2902161" cy="1371600"/>
          </a:xfrm>
          <a:prstGeom prst="rect">
            <a:avLst/>
          </a:prstGeom>
        </p:spPr>
      </p:pic>
      <p:pic>
        <p:nvPicPr>
          <p:cNvPr id="12" name="Graphic 11">
            <a:extLst>
              <a:ext uri="{FF2B5EF4-FFF2-40B4-BE49-F238E27FC236}">
                <a16:creationId xmlns:a16="http://schemas.microsoft.com/office/drawing/2014/main" id="{83C7C97F-7765-A8FF-0A0C-C9AF930FF19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06441" y="4081822"/>
            <a:ext cx="4175961" cy="958924"/>
          </a:xfrm>
          <a:prstGeom prst="rect">
            <a:avLst/>
          </a:prstGeom>
        </p:spPr>
      </p:pic>
      <p:pic>
        <p:nvPicPr>
          <p:cNvPr id="14" name="Picture 13" descr="Logo&#10;&#10;Description automatically generated">
            <a:extLst>
              <a:ext uri="{FF2B5EF4-FFF2-40B4-BE49-F238E27FC236}">
                <a16:creationId xmlns:a16="http://schemas.microsoft.com/office/drawing/2014/main" id="{83CB94A0-36EE-702E-53B9-36F14303E0F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183823" y="3725204"/>
            <a:ext cx="2789156" cy="1448446"/>
          </a:xfrm>
          <a:prstGeom prst="rect">
            <a:avLst/>
          </a:prstGeom>
        </p:spPr>
      </p:pic>
      <p:pic>
        <p:nvPicPr>
          <p:cNvPr id="3" name="ctl00_onetidHeadbnnr2" descr="First Nations Health Authority">
            <a:hlinkClick r:id="rId12" tooltip="&quot;First Nations Health Authority&quot;"/>
            <a:extLst>
              <a:ext uri="{FF2B5EF4-FFF2-40B4-BE49-F238E27FC236}">
                <a16:creationId xmlns:a16="http://schemas.microsoft.com/office/drawing/2014/main" id="{2E629C61-1FE9-43BE-7703-812185983751}"/>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401091" y="4873403"/>
            <a:ext cx="2762619" cy="1479409"/>
          </a:xfrm>
          <a:prstGeom prst="rect">
            <a:avLst/>
          </a:prstGeom>
          <a:noFill/>
          <a:ln>
            <a:noFill/>
          </a:ln>
        </p:spPr>
      </p:pic>
      <p:pic>
        <p:nvPicPr>
          <p:cNvPr id="5" name="yui_3_17_2_1_1560803941438_252" descr="CDART">
            <a:hlinkClick r:id="rId14"/>
            <a:extLst>
              <a:ext uri="{FF2B5EF4-FFF2-40B4-BE49-F238E27FC236}">
                <a16:creationId xmlns:a16="http://schemas.microsoft.com/office/drawing/2014/main" id="{0150FBBD-75EB-DCAA-F6EC-0A418AB5E522}"/>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525255" y="4837272"/>
            <a:ext cx="2103593" cy="1163582"/>
          </a:xfrm>
          <a:prstGeom prst="rect">
            <a:avLst/>
          </a:prstGeom>
          <a:noFill/>
          <a:ln>
            <a:noFill/>
          </a:ln>
        </p:spPr>
      </p:pic>
      <p:pic>
        <p:nvPicPr>
          <p:cNvPr id="10" name="Picture 9" descr="logo">
            <a:extLst>
              <a:ext uri="{FF2B5EF4-FFF2-40B4-BE49-F238E27FC236}">
                <a16:creationId xmlns:a16="http://schemas.microsoft.com/office/drawing/2014/main" id="{844F5C3F-E5E3-CA0F-DDF4-31B36C2007B3}"/>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flipV="1">
            <a:off x="7510470" y="1286111"/>
            <a:ext cx="1603854" cy="1111031"/>
          </a:xfrm>
          <a:prstGeom prst="rect">
            <a:avLst/>
          </a:prstGeom>
          <a:noFill/>
          <a:ln>
            <a:noFill/>
          </a:ln>
        </p:spPr>
      </p:pic>
      <p:pic>
        <p:nvPicPr>
          <p:cNvPr id="11" name="Picture 10">
            <a:extLst>
              <a:ext uri="{FF2B5EF4-FFF2-40B4-BE49-F238E27FC236}">
                <a16:creationId xmlns:a16="http://schemas.microsoft.com/office/drawing/2014/main" id="{97CF9E7E-4270-6716-DABC-C56C5E05DB5A}"/>
              </a:ext>
            </a:extLst>
          </p:cNvPr>
          <p:cNvPicPr>
            <a:picLocks noChangeAspect="1"/>
          </p:cNvPicPr>
          <p:nvPr/>
        </p:nvPicPr>
        <p:blipFill>
          <a:blip r:embed="rId17"/>
          <a:stretch>
            <a:fillRect/>
          </a:stretch>
        </p:blipFill>
        <p:spPr>
          <a:xfrm>
            <a:off x="1143564" y="5329727"/>
            <a:ext cx="1723213" cy="689285"/>
          </a:xfrm>
          <a:prstGeom prst="rect">
            <a:avLst/>
          </a:prstGeom>
        </p:spPr>
      </p:pic>
    </p:spTree>
    <p:custDataLst>
      <p:tags r:id="rId1"/>
    </p:custDataLst>
    <p:extLst>
      <p:ext uri="{BB962C8B-B14F-4D97-AF65-F5344CB8AC3E}">
        <p14:creationId xmlns:p14="http://schemas.microsoft.com/office/powerpoint/2010/main" val="14809664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2F7201D-5B1B-61F3-1EB1-3754E2F514B7}"/>
              </a:ext>
            </a:extLst>
          </p:cNvPr>
          <p:cNvSpPr>
            <a:spLocks noGrp="1"/>
          </p:cNvSpPr>
          <p:nvPr>
            <p:ph type="body" sz="quarter" idx="11"/>
          </p:nvPr>
        </p:nvSpPr>
        <p:spPr/>
        <p:txBody>
          <a:bodyPr/>
          <a:lstStyle/>
          <a:p>
            <a:r>
              <a:rPr lang="en-US" dirty="0"/>
              <a:t>[Add Discussion Question(s)]</a:t>
            </a:r>
          </a:p>
          <a:p>
            <a:pPr marL="514350" indent="-514350">
              <a:buFont typeface="+mj-lt"/>
              <a:buAutoNum type="arabicPeriod"/>
            </a:pPr>
            <a:r>
              <a:rPr lang="en-US" b="0" dirty="0"/>
              <a:t>Reflect on the discussion question(s)</a:t>
            </a:r>
          </a:p>
          <a:p>
            <a:pPr marL="514350" indent="-514350">
              <a:buFont typeface="+mj-lt"/>
              <a:buAutoNum type="arabicPeriod"/>
            </a:pPr>
            <a:r>
              <a:rPr lang="en-US" b="0" dirty="0"/>
              <a:t>Discuss your responses with a small group</a:t>
            </a:r>
          </a:p>
          <a:p>
            <a:pPr marL="514350" indent="-514350">
              <a:buFont typeface="+mj-lt"/>
              <a:buAutoNum type="arabicPeriod"/>
            </a:pPr>
            <a:r>
              <a:rPr lang="en-US" b="0" dirty="0"/>
              <a:t>Share with the large group</a:t>
            </a:r>
          </a:p>
        </p:txBody>
      </p:sp>
      <p:sp>
        <p:nvSpPr>
          <p:cNvPr id="2" name="Title 1">
            <a:extLst>
              <a:ext uri="{FF2B5EF4-FFF2-40B4-BE49-F238E27FC236}">
                <a16:creationId xmlns:a16="http://schemas.microsoft.com/office/drawing/2014/main" id="{1B7CD0F9-DA9E-D92F-2C20-8B2763EAC264}"/>
              </a:ext>
            </a:extLst>
          </p:cNvPr>
          <p:cNvSpPr>
            <a:spLocks noGrp="1"/>
          </p:cNvSpPr>
          <p:nvPr>
            <p:ph type="title"/>
          </p:nvPr>
        </p:nvSpPr>
        <p:spPr/>
        <p:txBody>
          <a:bodyPr/>
          <a:lstStyle/>
          <a:p>
            <a:r>
              <a:rPr lang="en-US" dirty="0"/>
              <a:t>Discuss What You’ve Learned</a:t>
            </a:r>
            <a:endParaRPr lang="en-CA" dirty="0"/>
          </a:p>
        </p:txBody>
      </p:sp>
    </p:spTree>
    <p:custDataLst>
      <p:tags r:id="rId1"/>
    </p:custDataLst>
    <p:extLst>
      <p:ext uri="{BB962C8B-B14F-4D97-AF65-F5344CB8AC3E}">
        <p14:creationId xmlns:p14="http://schemas.microsoft.com/office/powerpoint/2010/main" val="13970658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84EFDDD-8E5F-0BE4-F306-20B9609C44C0}"/>
              </a:ext>
            </a:extLst>
          </p:cNvPr>
          <p:cNvSpPr>
            <a:spLocks noGrp="1"/>
          </p:cNvSpPr>
          <p:nvPr>
            <p:ph type="body" sz="quarter" idx="11"/>
          </p:nvPr>
        </p:nvSpPr>
        <p:spPr/>
        <p:txBody>
          <a:bodyPr/>
          <a:lstStyle/>
          <a:p>
            <a:r>
              <a:rPr lang="en-US" dirty="0"/>
              <a:t>In Small Groups</a:t>
            </a:r>
          </a:p>
          <a:p>
            <a:r>
              <a:rPr lang="en-US" b="0" dirty="0"/>
              <a:t>Work together to answer the questions about the ESS response process.</a:t>
            </a:r>
            <a:endParaRPr lang="en-CA" b="0" dirty="0"/>
          </a:p>
        </p:txBody>
      </p:sp>
      <p:sp>
        <p:nvSpPr>
          <p:cNvPr id="3" name="Title 2">
            <a:extLst>
              <a:ext uri="{FF2B5EF4-FFF2-40B4-BE49-F238E27FC236}">
                <a16:creationId xmlns:a16="http://schemas.microsoft.com/office/drawing/2014/main" id="{775F133D-D44C-07DF-F186-47D216DC473D}"/>
              </a:ext>
            </a:extLst>
          </p:cNvPr>
          <p:cNvSpPr>
            <a:spLocks noGrp="1"/>
          </p:cNvSpPr>
          <p:nvPr>
            <p:ph type="title"/>
          </p:nvPr>
        </p:nvSpPr>
        <p:spPr/>
        <p:txBody>
          <a:bodyPr/>
          <a:lstStyle/>
          <a:p>
            <a:r>
              <a:rPr lang="en-US" dirty="0"/>
              <a:t>Activity: ESS Response Process</a:t>
            </a:r>
            <a:endParaRPr lang="en-CA" dirty="0"/>
          </a:p>
        </p:txBody>
      </p:sp>
    </p:spTree>
    <p:custDataLst>
      <p:tags r:id="rId1"/>
    </p:custDataLst>
    <p:extLst>
      <p:ext uri="{BB962C8B-B14F-4D97-AF65-F5344CB8AC3E}">
        <p14:creationId xmlns:p14="http://schemas.microsoft.com/office/powerpoint/2010/main" val="3247070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58FA88A-4B60-6EF7-AC8E-6F8DA7326C72}"/>
              </a:ext>
            </a:extLst>
          </p:cNvPr>
          <p:cNvSpPr>
            <a:spLocks noGrp="1"/>
          </p:cNvSpPr>
          <p:nvPr>
            <p:ph type="body" sz="quarter" idx="12"/>
          </p:nvPr>
        </p:nvSpPr>
        <p:spPr/>
        <p:txBody>
          <a:bodyPr/>
          <a:lstStyle/>
          <a:p>
            <a:r>
              <a:rPr lang="en-US" dirty="0">
                <a:highlight>
                  <a:srgbClr val="FFFF00"/>
                </a:highlight>
              </a:rPr>
              <a:t>Information about instructor.</a:t>
            </a:r>
            <a:endParaRPr lang="en-CA" dirty="0">
              <a:highlight>
                <a:srgbClr val="FFFF00"/>
              </a:highlight>
            </a:endParaRPr>
          </a:p>
        </p:txBody>
      </p:sp>
      <p:sp>
        <p:nvSpPr>
          <p:cNvPr id="6" name="Text Placeholder 5">
            <a:extLst>
              <a:ext uri="{FF2B5EF4-FFF2-40B4-BE49-F238E27FC236}">
                <a16:creationId xmlns:a16="http://schemas.microsoft.com/office/drawing/2014/main" id="{7FF84262-C654-9FDD-E992-30738B28456B}"/>
              </a:ext>
            </a:extLst>
          </p:cNvPr>
          <p:cNvSpPr>
            <a:spLocks noGrp="1"/>
          </p:cNvSpPr>
          <p:nvPr>
            <p:ph type="body" sz="quarter" idx="17"/>
          </p:nvPr>
        </p:nvSpPr>
        <p:spPr/>
        <p:txBody>
          <a:bodyPr/>
          <a:lstStyle/>
          <a:p>
            <a:r>
              <a:rPr lang="en-US" dirty="0">
                <a:highlight>
                  <a:srgbClr val="FFFF00"/>
                </a:highlight>
              </a:rPr>
              <a:t>Instructor Name Here</a:t>
            </a:r>
            <a:endParaRPr lang="en-CA" dirty="0">
              <a:highlight>
                <a:srgbClr val="FFFF00"/>
              </a:highlight>
            </a:endParaRPr>
          </a:p>
        </p:txBody>
      </p:sp>
      <p:sp>
        <p:nvSpPr>
          <p:cNvPr id="7" name="Text Placeholder 6">
            <a:extLst>
              <a:ext uri="{FF2B5EF4-FFF2-40B4-BE49-F238E27FC236}">
                <a16:creationId xmlns:a16="http://schemas.microsoft.com/office/drawing/2014/main" id="{E5E55478-18D9-F2EC-51DB-2862306356CC}"/>
              </a:ext>
            </a:extLst>
          </p:cNvPr>
          <p:cNvSpPr>
            <a:spLocks noGrp="1"/>
          </p:cNvSpPr>
          <p:nvPr>
            <p:ph type="body" sz="quarter" idx="18"/>
          </p:nvPr>
        </p:nvSpPr>
        <p:spPr/>
        <p:txBody>
          <a:bodyPr/>
          <a:lstStyle/>
          <a:p>
            <a:r>
              <a:rPr lang="en-US" dirty="0">
                <a:highlight>
                  <a:srgbClr val="FFFF00"/>
                </a:highlight>
              </a:rPr>
              <a:t>Instructor Name Here</a:t>
            </a:r>
            <a:endParaRPr lang="en-CA" dirty="0">
              <a:highlight>
                <a:srgbClr val="FFFF00"/>
              </a:highlight>
            </a:endParaRPr>
          </a:p>
        </p:txBody>
      </p:sp>
      <p:sp>
        <p:nvSpPr>
          <p:cNvPr id="2" name="Title 1">
            <a:extLst>
              <a:ext uri="{FF2B5EF4-FFF2-40B4-BE49-F238E27FC236}">
                <a16:creationId xmlns:a16="http://schemas.microsoft.com/office/drawing/2014/main" id="{F4B839D3-869F-4E62-1753-F8FF69D7BAFA}"/>
              </a:ext>
            </a:extLst>
          </p:cNvPr>
          <p:cNvSpPr>
            <a:spLocks noGrp="1"/>
          </p:cNvSpPr>
          <p:nvPr>
            <p:ph type="title"/>
          </p:nvPr>
        </p:nvSpPr>
        <p:spPr>
          <a:xfrm>
            <a:off x="342900" y="209898"/>
            <a:ext cx="10972800" cy="1235075"/>
          </a:xfrm>
        </p:spPr>
        <p:txBody>
          <a:bodyPr/>
          <a:lstStyle/>
          <a:p>
            <a:r>
              <a:rPr lang="en-US" dirty="0"/>
              <a:t>Instructor Introductions</a:t>
            </a:r>
            <a:endParaRPr lang="en-CA" dirty="0"/>
          </a:p>
        </p:txBody>
      </p:sp>
      <p:sp>
        <p:nvSpPr>
          <p:cNvPr id="5" name="Text Placeholder 4">
            <a:extLst>
              <a:ext uri="{FF2B5EF4-FFF2-40B4-BE49-F238E27FC236}">
                <a16:creationId xmlns:a16="http://schemas.microsoft.com/office/drawing/2014/main" id="{7B5E188D-3C00-6025-305E-AC72A127DD23}"/>
              </a:ext>
            </a:extLst>
          </p:cNvPr>
          <p:cNvSpPr>
            <a:spLocks noGrp="1"/>
          </p:cNvSpPr>
          <p:nvPr>
            <p:ph type="body" sz="quarter" idx="16"/>
          </p:nvPr>
        </p:nvSpPr>
        <p:spPr/>
        <p:txBody>
          <a:bodyPr/>
          <a:lstStyle/>
          <a:p>
            <a:r>
              <a:rPr lang="en-US" dirty="0">
                <a:highlight>
                  <a:srgbClr val="FFFF00"/>
                </a:highlight>
              </a:rPr>
              <a:t>Information about instructor.</a:t>
            </a:r>
            <a:endParaRPr lang="en-CA" dirty="0">
              <a:highlight>
                <a:srgbClr val="FFFF00"/>
              </a:highlight>
            </a:endParaRPr>
          </a:p>
        </p:txBody>
      </p:sp>
      <p:sp>
        <p:nvSpPr>
          <p:cNvPr id="3" name="Subtitle 2">
            <a:extLst>
              <a:ext uri="{FF2B5EF4-FFF2-40B4-BE49-F238E27FC236}">
                <a16:creationId xmlns:a16="http://schemas.microsoft.com/office/drawing/2014/main" id="{B5EC20D2-0FEC-917E-5779-336C6884405A}"/>
              </a:ext>
            </a:extLst>
          </p:cNvPr>
          <p:cNvSpPr>
            <a:spLocks noGrp="1"/>
          </p:cNvSpPr>
          <p:nvPr>
            <p:ph type="subTitle" idx="1"/>
          </p:nvPr>
        </p:nvSpPr>
        <p:spPr/>
        <p:txBody>
          <a:bodyPr/>
          <a:lstStyle/>
          <a:p>
            <a:endParaRPr lang="en-CA" dirty="0"/>
          </a:p>
        </p:txBody>
      </p:sp>
    </p:spTree>
    <p:custDataLst>
      <p:tags r:id="rId1"/>
    </p:custDataLst>
    <p:extLst>
      <p:ext uri="{BB962C8B-B14F-4D97-AF65-F5344CB8AC3E}">
        <p14:creationId xmlns:p14="http://schemas.microsoft.com/office/powerpoint/2010/main" val="16489695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120DF-7ACA-8CAB-DDF7-7BFF7CD92466}"/>
              </a:ext>
            </a:extLst>
          </p:cNvPr>
          <p:cNvSpPr>
            <a:spLocks noGrp="1"/>
          </p:cNvSpPr>
          <p:nvPr>
            <p:ph type="title"/>
          </p:nvPr>
        </p:nvSpPr>
        <p:spPr>
          <a:xfrm>
            <a:off x="609600" y="1600200"/>
            <a:ext cx="10972800" cy="2989263"/>
          </a:xfrm>
        </p:spPr>
        <p:txBody>
          <a:bodyPr/>
          <a:lstStyle/>
          <a:p>
            <a:r>
              <a:rPr lang="en-US" dirty="0"/>
              <a:t>Module 3:</a:t>
            </a:r>
            <a:br>
              <a:rPr lang="en-US" dirty="0"/>
            </a:br>
            <a:r>
              <a:rPr lang="en-US" dirty="0"/>
              <a:t>ESS Responder Functions</a:t>
            </a:r>
            <a:endParaRPr lang="en-CA" dirty="0"/>
          </a:p>
        </p:txBody>
      </p:sp>
    </p:spTree>
    <p:custDataLst>
      <p:tags r:id="rId1"/>
    </p:custDataLst>
    <p:extLst>
      <p:ext uri="{BB962C8B-B14F-4D97-AF65-F5344CB8AC3E}">
        <p14:creationId xmlns:p14="http://schemas.microsoft.com/office/powerpoint/2010/main" val="26020314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29960F-7764-6478-41E0-AB59F1FF7426}"/>
              </a:ext>
            </a:extLst>
          </p:cNvPr>
          <p:cNvSpPr>
            <a:spLocks noGrp="1"/>
          </p:cNvSpPr>
          <p:nvPr>
            <p:ph type="title"/>
          </p:nvPr>
        </p:nvSpPr>
        <p:spPr/>
        <p:txBody>
          <a:bodyPr/>
          <a:lstStyle/>
          <a:p>
            <a:r>
              <a:rPr lang="en-US" dirty="0"/>
              <a:t>ESS Responder Functions Summary</a:t>
            </a:r>
            <a:endParaRPr lang="en-CA" dirty="0"/>
          </a:p>
        </p:txBody>
      </p:sp>
      <p:sp>
        <p:nvSpPr>
          <p:cNvPr id="4" name="Content Placeholder 3">
            <a:extLst>
              <a:ext uri="{FF2B5EF4-FFF2-40B4-BE49-F238E27FC236}">
                <a16:creationId xmlns:a16="http://schemas.microsoft.com/office/drawing/2014/main" id="{FC9F3491-362C-6117-0AED-13DF0F6FFC8F}"/>
              </a:ext>
            </a:extLst>
          </p:cNvPr>
          <p:cNvSpPr>
            <a:spLocks noGrp="1"/>
          </p:cNvSpPr>
          <p:nvPr>
            <p:ph idx="1"/>
          </p:nvPr>
        </p:nvSpPr>
        <p:spPr/>
        <p:txBody>
          <a:bodyPr/>
          <a:lstStyle/>
          <a:p>
            <a:r>
              <a:rPr lang="en-US" dirty="0"/>
              <a:t>Rights and responsibilities of ESS responders</a:t>
            </a:r>
          </a:p>
          <a:p>
            <a:r>
              <a:rPr lang="en-US" dirty="0"/>
              <a:t>Public Safety Lifeline Volunteer Code of Conduct</a:t>
            </a:r>
          </a:p>
          <a:p>
            <a:r>
              <a:rPr lang="en-US" dirty="0"/>
              <a:t>An ESS Call Out</a:t>
            </a:r>
          </a:p>
          <a:p>
            <a:r>
              <a:rPr lang="en-US" dirty="0"/>
              <a:t>Using the 24-hour Clock</a:t>
            </a:r>
          </a:p>
          <a:p>
            <a:r>
              <a:rPr lang="en-US" dirty="0"/>
              <a:t>Reporting to Work</a:t>
            </a:r>
          </a:p>
          <a:p>
            <a:r>
              <a:rPr lang="en-CA" dirty="0"/>
              <a:t>Differentiation of level 1, 2, 3 response structures</a:t>
            </a:r>
          </a:p>
          <a:p>
            <a:r>
              <a:rPr lang="en-CA" dirty="0"/>
              <a:t>Debriefing</a:t>
            </a:r>
          </a:p>
        </p:txBody>
      </p:sp>
    </p:spTree>
    <p:custDataLst>
      <p:tags r:id="rId1"/>
    </p:custDataLst>
    <p:extLst>
      <p:ext uri="{BB962C8B-B14F-4D97-AF65-F5344CB8AC3E}">
        <p14:creationId xmlns:p14="http://schemas.microsoft.com/office/powerpoint/2010/main" val="25565633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78525-F5B6-E2D9-D018-359AB81C9F0B}"/>
              </a:ext>
            </a:extLst>
          </p:cNvPr>
          <p:cNvSpPr>
            <a:spLocks noGrp="1"/>
          </p:cNvSpPr>
          <p:nvPr>
            <p:ph type="title"/>
          </p:nvPr>
        </p:nvSpPr>
        <p:spPr/>
        <p:txBody>
          <a:bodyPr/>
          <a:lstStyle/>
          <a:p>
            <a:r>
              <a:rPr lang="en-US" dirty="0"/>
              <a:t>ESS Responder Requirements</a:t>
            </a:r>
            <a:endParaRPr lang="en-CA" dirty="0"/>
          </a:p>
        </p:txBody>
      </p:sp>
      <p:sp>
        <p:nvSpPr>
          <p:cNvPr id="4" name="Content Placeholder 3">
            <a:extLst>
              <a:ext uri="{FF2B5EF4-FFF2-40B4-BE49-F238E27FC236}">
                <a16:creationId xmlns:a16="http://schemas.microsoft.com/office/drawing/2014/main" id="{5748FBCE-AFE6-A910-D210-B1FF2E1F1455}"/>
              </a:ext>
            </a:extLst>
          </p:cNvPr>
          <p:cNvSpPr>
            <a:spLocks noGrp="1"/>
          </p:cNvSpPr>
          <p:nvPr>
            <p:ph idx="1"/>
          </p:nvPr>
        </p:nvSpPr>
        <p:spPr/>
        <p:txBody>
          <a:bodyPr/>
          <a:lstStyle/>
          <a:p>
            <a:r>
              <a:rPr lang="en-US" dirty="0"/>
              <a:t>First Nations Government and Local Authority requirements</a:t>
            </a:r>
          </a:p>
          <a:p>
            <a:r>
              <a:rPr lang="en-US" dirty="0"/>
              <a:t>Provincial requirements</a:t>
            </a:r>
          </a:p>
          <a:p>
            <a:r>
              <a:rPr lang="en-US" dirty="0"/>
              <a:t>PSLV Code of Conduct</a:t>
            </a:r>
          </a:p>
          <a:p>
            <a:r>
              <a:rPr lang="en-US" dirty="0"/>
              <a:t>Rights of ESS responders</a:t>
            </a:r>
            <a:endParaRPr lang="en-CA" dirty="0"/>
          </a:p>
        </p:txBody>
      </p:sp>
    </p:spTree>
    <p:custDataLst>
      <p:tags r:id="rId1"/>
    </p:custDataLst>
    <p:extLst>
      <p:ext uri="{BB962C8B-B14F-4D97-AF65-F5344CB8AC3E}">
        <p14:creationId xmlns:p14="http://schemas.microsoft.com/office/powerpoint/2010/main" val="8814967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D2633-414E-16AA-B0B1-EA87CE0CABCF}"/>
              </a:ext>
            </a:extLst>
          </p:cNvPr>
          <p:cNvSpPr>
            <a:spLocks noGrp="1"/>
          </p:cNvSpPr>
          <p:nvPr>
            <p:ph type="title"/>
          </p:nvPr>
        </p:nvSpPr>
        <p:spPr/>
        <p:txBody>
          <a:bodyPr/>
          <a:lstStyle/>
          <a:p>
            <a:r>
              <a:rPr lang="en-US" dirty="0"/>
              <a:t>ESS Response</a:t>
            </a:r>
            <a:endParaRPr lang="en-CA" dirty="0"/>
          </a:p>
        </p:txBody>
      </p:sp>
      <p:graphicFrame>
        <p:nvGraphicFramePr>
          <p:cNvPr id="3" name="Diagram 2">
            <a:extLst>
              <a:ext uri="{FF2B5EF4-FFF2-40B4-BE49-F238E27FC236}">
                <a16:creationId xmlns:a16="http://schemas.microsoft.com/office/drawing/2014/main" id="{04223D8E-6940-A0C8-08E1-17437120B17F}"/>
              </a:ext>
            </a:extLst>
          </p:cNvPr>
          <p:cNvGraphicFramePr/>
          <p:nvPr>
            <p:extLst>
              <p:ext uri="{D42A27DB-BD31-4B8C-83A1-F6EECF244321}">
                <p14:modId xmlns:p14="http://schemas.microsoft.com/office/powerpoint/2010/main" val="3695820194"/>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0080061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2E851-E703-FD37-3CED-F6A6023FD501}"/>
              </a:ext>
            </a:extLst>
          </p:cNvPr>
          <p:cNvSpPr>
            <a:spLocks noGrp="1"/>
          </p:cNvSpPr>
          <p:nvPr>
            <p:ph type="title"/>
          </p:nvPr>
        </p:nvSpPr>
        <p:spPr/>
        <p:txBody>
          <a:bodyPr>
            <a:normAutofit fontScale="90000"/>
          </a:bodyPr>
          <a:lstStyle/>
          <a:p>
            <a:r>
              <a:rPr lang="en-US" dirty="0"/>
              <a:t>Level 1</a:t>
            </a:r>
            <a:br>
              <a:rPr lang="en-US" dirty="0"/>
            </a:br>
            <a:r>
              <a:rPr lang="en-US" dirty="0"/>
              <a:t>Response</a:t>
            </a:r>
            <a:endParaRPr lang="en-CA" dirty="0"/>
          </a:p>
        </p:txBody>
      </p:sp>
      <p:pic>
        <p:nvPicPr>
          <p:cNvPr id="5" name="Content Placeholder 4" descr="Diagram&#10;&#10;Description automatically generated">
            <a:extLst>
              <a:ext uri="{FF2B5EF4-FFF2-40B4-BE49-F238E27FC236}">
                <a16:creationId xmlns:a16="http://schemas.microsoft.com/office/drawing/2014/main" id="{63CB81C4-CAF2-2968-45A7-C4B66AD6D70B}"/>
              </a:ext>
            </a:extLst>
          </p:cNvPr>
          <p:cNvPicPr>
            <a:picLocks noGrp="1" noChangeAspect="1"/>
          </p:cNvPicPr>
          <p:nvPr>
            <p:ph idx="4294967295"/>
          </p:nvPr>
        </p:nvPicPr>
        <p:blipFill>
          <a:blip r:embed="rId4">
            <a:extLst>
              <a:ext uri="{28A0092B-C50C-407E-A947-70E740481C1C}">
                <a14:useLocalDpi xmlns:a14="http://schemas.microsoft.com/office/drawing/2010/main" val="0"/>
              </a:ext>
            </a:extLst>
          </a:blip>
          <a:stretch>
            <a:fillRect/>
          </a:stretch>
        </p:blipFill>
        <p:spPr>
          <a:xfrm>
            <a:off x="1552554" y="954478"/>
            <a:ext cx="9086892" cy="5257800"/>
          </a:xfrm>
        </p:spPr>
      </p:pic>
    </p:spTree>
    <p:custDataLst>
      <p:tags r:id="rId1"/>
    </p:custDataLst>
    <p:extLst>
      <p:ext uri="{BB962C8B-B14F-4D97-AF65-F5344CB8AC3E}">
        <p14:creationId xmlns:p14="http://schemas.microsoft.com/office/powerpoint/2010/main" val="20362693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2D35F-E669-BCA6-6CA6-C6CCC58A05C4}"/>
              </a:ext>
            </a:extLst>
          </p:cNvPr>
          <p:cNvSpPr>
            <a:spLocks noGrp="1"/>
          </p:cNvSpPr>
          <p:nvPr>
            <p:ph type="title"/>
          </p:nvPr>
        </p:nvSpPr>
        <p:spPr/>
        <p:txBody>
          <a:bodyPr>
            <a:normAutofit fontScale="90000"/>
          </a:bodyPr>
          <a:lstStyle/>
          <a:p>
            <a:r>
              <a:rPr lang="en-US" dirty="0"/>
              <a:t>Level 2-3</a:t>
            </a:r>
            <a:br>
              <a:rPr lang="en-US" dirty="0"/>
            </a:br>
            <a:r>
              <a:rPr lang="en-US" dirty="0"/>
              <a:t>Response</a:t>
            </a:r>
            <a:endParaRPr lang="en-CA" dirty="0"/>
          </a:p>
        </p:txBody>
      </p:sp>
      <p:pic>
        <p:nvPicPr>
          <p:cNvPr id="5" name="Picture 4" descr="Website, timeline&#10;&#10;Description automatically generated">
            <a:extLst>
              <a:ext uri="{FF2B5EF4-FFF2-40B4-BE49-F238E27FC236}">
                <a16:creationId xmlns:a16="http://schemas.microsoft.com/office/drawing/2014/main" id="{1E6B12D3-1044-34B0-666A-BB9894E8B8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3251" y="177235"/>
            <a:ext cx="8246190" cy="6172199"/>
          </a:xfrm>
          <a:prstGeom prst="rect">
            <a:avLst/>
          </a:prstGeom>
        </p:spPr>
      </p:pic>
    </p:spTree>
    <p:custDataLst>
      <p:tags r:id="rId1"/>
    </p:custDataLst>
    <p:extLst>
      <p:ext uri="{BB962C8B-B14F-4D97-AF65-F5344CB8AC3E}">
        <p14:creationId xmlns:p14="http://schemas.microsoft.com/office/powerpoint/2010/main" val="22775945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2F7201D-5B1B-61F3-1EB1-3754E2F514B7}"/>
              </a:ext>
            </a:extLst>
          </p:cNvPr>
          <p:cNvSpPr>
            <a:spLocks noGrp="1"/>
          </p:cNvSpPr>
          <p:nvPr>
            <p:ph type="body" sz="quarter" idx="11"/>
          </p:nvPr>
        </p:nvSpPr>
        <p:spPr/>
        <p:txBody>
          <a:bodyPr/>
          <a:lstStyle/>
          <a:p>
            <a:r>
              <a:rPr lang="en-US" dirty="0"/>
              <a:t>[Add Discussion Question(s)]</a:t>
            </a:r>
          </a:p>
          <a:p>
            <a:pPr marL="514350" indent="-514350">
              <a:buFont typeface="+mj-lt"/>
              <a:buAutoNum type="arabicPeriod"/>
            </a:pPr>
            <a:r>
              <a:rPr lang="en-US" b="0" dirty="0"/>
              <a:t>Reflect on the discussion question(s)</a:t>
            </a:r>
          </a:p>
          <a:p>
            <a:pPr marL="514350" indent="-514350">
              <a:buFont typeface="+mj-lt"/>
              <a:buAutoNum type="arabicPeriod"/>
            </a:pPr>
            <a:r>
              <a:rPr lang="en-US" b="0" dirty="0"/>
              <a:t>Discuss your responses with a small group</a:t>
            </a:r>
          </a:p>
          <a:p>
            <a:pPr marL="514350" indent="-514350">
              <a:buFont typeface="+mj-lt"/>
              <a:buAutoNum type="arabicPeriod"/>
            </a:pPr>
            <a:r>
              <a:rPr lang="en-US" b="0" dirty="0"/>
              <a:t>Share with the large group</a:t>
            </a:r>
          </a:p>
        </p:txBody>
      </p:sp>
      <p:sp>
        <p:nvSpPr>
          <p:cNvPr id="2" name="Title 1">
            <a:extLst>
              <a:ext uri="{FF2B5EF4-FFF2-40B4-BE49-F238E27FC236}">
                <a16:creationId xmlns:a16="http://schemas.microsoft.com/office/drawing/2014/main" id="{1B7CD0F9-DA9E-D92F-2C20-8B2763EAC264}"/>
              </a:ext>
            </a:extLst>
          </p:cNvPr>
          <p:cNvSpPr>
            <a:spLocks noGrp="1"/>
          </p:cNvSpPr>
          <p:nvPr>
            <p:ph type="title"/>
          </p:nvPr>
        </p:nvSpPr>
        <p:spPr/>
        <p:txBody>
          <a:bodyPr/>
          <a:lstStyle/>
          <a:p>
            <a:r>
              <a:rPr lang="en-US" dirty="0"/>
              <a:t>Discuss What You’ve Learned</a:t>
            </a:r>
            <a:endParaRPr lang="en-CA" dirty="0"/>
          </a:p>
        </p:txBody>
      </p:sp>
    </p:spTree>
    <p:custDataLst>
      <p:tags r:id="rId1"/>
    </p:custDataLst>
    <p:extLst>
      <p:ext uri="{BB962C8B-B14F-4D97-AF65-F5344CB8AC3E}">
        <p14:creationId xmlns:p14="http://schemas.microsoft.com/office/powerpoint/2010/main" val="39680182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285FF-1070-CB5E-BDD1-345834CEB927}"/>
              </a:ext>
            </a:extLst>
          </p:cNvPr>
          <p:cNvSpPr>
            <a:spLocks noGrp="1"/>
          </p:cNvSpPr>
          <p:nvPr>
            <p:ph type="title"/>
          </p:nvPr>
        </p:nvSpPr>
        <p:spPr/>
        <p:txBody>
          <a:bodyPr/>
          <a:lstStyle/>
          <a:p>
            <a:r>
              <a:rPr lang="en-US" dirty="0"/>
              <a:t>Debriefing</a:t>
            </a:r>
            <a:endParaRPr lang="en-CA" dirty="0"/>
          </a:p>
        </p:txBody>
      </p:sp>
      <p:graphicFrame>
        <p:nvGraphicFramePr>
          <p:cNvPr id="4" name="Diagram 3">
            <a:extLst>
              <a:ext uri="{FF2B5EF4-FFF2-40B4-BE49-F238E27FC236}">
                <a16:creationId xmlns:a16="http://schemas.microsoft.com/office/drawing/2014/main" id="{7575D570-8BD9-7DA4-E4B9-F01EF8DFD614}"/>
              </a:ext>
            </a:extLst>
          </p:cNvPr>
          <p:cNvGraphicFramePr/>
          <p:nvPr>
            <p:extLst>
              <p:ext uri="{D42A27DB-BD31-4B8C-83A1-F6EECF244321}">
                <p14:modId xmlns:p14="http://schemas.microsoft.com/office/powerpoint/2010/main" val="4234101730"/>
              </p:ext>
            </p:extLst>
          </p:nvPr>
        </p:nvGraphicFramePr>
        <p:xfrm>
          <a:off x="609600" y="2206146"/>
          <a:ext cx="10972800" cy="24457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0516827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094EC84-FF34-58EC-1460-AD3D9D1E10DF}"/>
              </a:ext>
            </a:extLst>
          </p:cNvPr>
          <p:cNvSpPr>
            <a:spLocks noGrp="1"/>
          </p:cNvSpPr>
          <p:nvPr>
            <p:ph type="body" sz="quarter" idx="11"/>
          </p:nvPr>
        </p:nvSpPr>
        <p:spPr/>
        <p:txBody>
          <a:bodyPr/>
          <a:lstStyle/>
          <a:p>
            <a:r>
              <a:rPr lang="en-US" dirty="0"/>
              <a:t>In Small Groups</a:t>
            </a:r>
          </a:p>
          <a:p>
            <a:r>
              <a:rPr lang="en-US" b="0" dirty="0"/>
              <a:t>Work together to answer the questions about ESS responder functions.</a:t>
            </a:r>
            <a:endParaRPr lang="en-CA" b="0" dirty="0"/>
          </a:p>
        </p:txBody>
      </p:sp>
      <p:sp>
        <p:nvSpPr>
          <p:cNvPr id="3" name="Title 2">
            <a:extLst>
              <a:ext uri="{FF2B5EF4-FFF2-40B4-BE49-F238E27FC236}">
                <a16:creationId xmlns:a16="http://schemas.microsoft.com/office/drawing/2014/main" id="{E2DCE761-6A1D-E38F-8499-18FE83841ECA}"/>
              </a:ext>
            </a:extLst>
          </p:cNvPr>
          <p:cNvSpPr>
            <a:spLocks noGrp="1"/>
          </p:cNvSpPr>
          <p:nvPr>
            <p:ph type="title"/>
          </p:nvPr>
        </p:nvSpPr>
        <p:spPr/>
        <p:txBody>
          <a:bodyPr/>
          <a:lstStyle/>
          <a:p>
            <a:r>
              <a:rPr lang="en-US" dirty="0"/>
              <a:t>Activity: ESS Responder Functions</a:t>
            </a:r>
            <a:endParaRPr lang="en-CA" dirty="0"/>
          </a:p>
        </p:txBody>
      </p:sp>
    </p:spTree>
    <p:custDataLst>
      <p:tags r:id="rId1"/>
    </p:custDataLst>
    <p:extLst>
      <p:ext uri="{BB962C8B-B14F-4D97-AF65-F5344CB8AC3E}">
        <p14:creationId xmlns:p14="http://schemas.microsoft.com/office/powerpoint/2010/main" val="29214353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FE6E2F-4B9A-B1B1-EA32-246784ECDB46}"/>
              </a:ext>
            </a:extLst>
          </p:cNvPr>
          <p:cNvSpPr>
            <a:spLocks noGrp="1"/>
          </p:cNvSpPr>
          <p:nvPr>
            <p:ph type="body" sz="quarter" idx="11"/>
          </p:nvPr>
        </p:nvSpPr>
        <p:spPr/>
        <p:txBody>
          <a:bodyPr/>
          <a:lstStyle/>
          <a:p>
            <a:r>
              <a:rPr lang="en-US" dirty="0"/>
              <a:t>Any remaining questions about the content?</a:t>
            </a:r>
            <a:endParaRPr lang="en-CA" dirty="0"/>
          </a:p>
        </p:txBody>
      </p:sp>
    </p:spTree>
    <p:custDataLst>
      <p:tags r:id="rId1"/>
    </p:custDataLst>
    <p:extLst>
      <p:ext uri="{BB962C8B-B14F-4D97-AF65-F5344CB8AC3E}">
        <p14:creationId xmlns:p14="http://schemas.microsoft.com/office/powerpoint/2010/main" val="735255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4E4C96-B6E1-9B13-264B-FC4DA6D487CB}"/>
              </a:ext>
            </a:extLst>
          </p:cNvPr>
          <p:cNvSpPr>
            <a:spLocks noGrp="1"/>
          </p:cNvSpPr>
          <p:nvPr>
            <p:ph type="body" sz="quarter" idx="11"/>
          </p:nvPr>
        </p:nvSpPr>
        <p:spPr/>
        <p:txBody>
          <a:bodyPr/>
          <a:lstStyle/>
          <a:p>
            <a:r>
              <a:rPr lang="en-US" dirty="0"/>
              <a:t>Icebreaker Question</a:t>
            </a:r>
            <a:endParaRPr lang="en-CA" dirty="0"/>
          </a:p>
        </p:txBody>
      </p:sp>
    </p:spTree>
    <p:custDataLst>
      <p:tags r:id="rId1"/>
    </p:custDataLst>
    <p:extLst>
      <p:ext uri="{BB962C8B-B14F-4D97-AF65-F5344CB8AC3E}">
        <p14:creationId xmlns:p14="http://schemas.microsoft.com/office/powerpoint/2010/main" val="36607158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00C85-5278-396A-0C10-E5D0856260DF}"/>
              </a:ext>
            </a:extLst>
          </p:cNvPr>
          <p:cNvSpPr>
            <a:spLocks noGrp="1"/>
          </p:cNvSpPr>
          <p:nvPr>
            <p:ph type="title"/>
          </p:nvPr>
        </p:nvSpPr>
        <p:spPr>
          <a:xfrm>
            <a:off x="609600" y="365125"/>
            <a:ext cx="10972800" cy="1235075"/>
          </a:xfrm>
        </p:spPr>
        <p:txBody>
          <a:bodyPr>
            <a:normAutofit/>
          </a:bodyPr>
          <a:lstStyle/>
          <a:p>
            <a:r>
              <a:rPr lang="en-US" dirty="0"/>
              <a:t>Quiz</a:t>
            </a:r>
            <a:endParaRPr lang="en-CA" dirty="0"/>
          </a:p>
        </p:txBody>
      </p:sp>
      <p:sp>
        <p:nvSpPr>
          <p:cNvPr id="3" name="Content Placeholder 2">
            <a:extLst>
              <a:ext uri="{FF2B5EF4-FFF2-40B4-BE49-F238E27FC236}">
                <a16:creationId xmlns:a16="http://schemas.microsoft.com/office/drawing/2014/main" id="{BD1D5BCA-964A-ED89-35D9-1C7BA8A49EE8}"/>
              </a:ext>
            </a:extLst>
          </p:cNvPr>
          <p:cNvSpPr>
            <a:spLocks noGrp="1"/>
          </p:cNvSpPr>
          <p:nvPr>
            <p:ph idx="1"/>
          </p:nvPr>
        </p:nvSpPr>
        <p:spPr>
          <a:xfrm>
            <a:off x="609600" y="1825624"/>
            <a:ext cx="10972800" cy="4346575"/>
          </a:xfrm>
        </p:spPr>
        <p:txBody>
          <a:bodyPr>
            <a:normAutofit/>
          </a:bodyPr>
          <a:lstStyle/>
          <a:p>
            <a:pPr marL="0" indent="0">
              <a:buNone/>
            </a:pPr>
            <a:endParaRPr lang="en-US" dirty="0"/>
          </a:p>
          <a:p>
            <a:pPr marL="0" indent="0">
              <a:buNone/>
            </a:pPr>
            <a:r>
              <a:rPr lang="en-US" dirty="0"/>
              <a:t>Turn to Module 4 in your participant guide. Get into small groups and read the scenario. Complete the quiz with your groups, with a score of 70% or above. You can take the quiz as many times as you like.</a:t>
            </a:r>
          </a:p>
          <a:p>
            <a:endParaRPr lang="en-US" dirty="0"/>
          </a:p>
          <a:p>
            <a:endParaRPr lang="en-US" dirty="0"/>
          </a:p>
          <a:p>
            <a:endParaRPr lang="en-CA" dirty="0"/>
          </a:p>
        </p:txBody>
      </p:sp>
    </p:spTree>
    <p:custDataLst>
      <p:tags r:id="rId1"/>
    </p:custDataLst>
    <p:extLst>
      <p:ext uri="{BB962C8B-B14F-4D97-AF65-F5344CB8AC3E}">
        <p14:creationId xmlns:p14="http://schemas.microsoft.com/office/powerpoint/2010/main" val="5358792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FE6E2F-4B9A-B1B1-EA32-246784ECDB46}"/>
              </a:ext>
            </a:extLst>
          </p:cNvPr>
          <p:cNvSpPr>
            <a:spLocks noGrp="1"/>
          </p:cNvSpPr>
          <p:nvPr>
            <p:ph type="body" sz="quarter" idx="11"/>
          </p:nvPr>
        </p:nvSpPr>
        <p:spPr>
          <a:xfrm>
            <a:off x="1768642" y="2526631"/>
            <a:ext cx="8654716" cy="3200400"/>
          </a:xfrm>
        </p:spPr>
        <p:txBody>
          <a:bodyPr>
            <a:normAutofit fontScale="92500"/>
          </a:bodyPr>
          <a:lstStyle/>
          <a:p>
            <a:r>
              <a:rPr lang="en-US" b="1" dirty="0"/>
              <a:t>Closing Activity</a:t>
            </a:r>
          </a:p>
          <a:p>
            <a:endParaRPr lang="en-US" b="1" dirty="0"/>
          </a:p>
          <a:p>
            <a:r>
              <a:rPr lang="en-US" dirty="0"/>
              <a:t>What is one thing you understand well after the course?</a:t>
            </a:r>
          </a:p>
          <a:p>
            <a:endParaRPr lang="en-US" dirty="0"/>
          </a:p>
          <a:p>
            <a:r>
              <a:rPr lang="en-US" dirty="0"/>
              <a:t>What is one thing you want to learn more about?</a:t>
            </a:r>
          </a:p>
        </p:txBody>
      </p:sp>
    </p:spTree>
    <p:custDataLst>
      <p:tags r:id="rId1"/>
    </p:custDataLst>
    <p:extLst>
      <p:ext uri="{BB962C8B-B14F-4D97-AF65-F5344CB8AC3E}">
        <p14:creationId xmlns:p14="http://schemas.microsoft.com/office/powerpoint/2010/main" val="19400398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95B94-51B3-AA82-DBFD-72D9297A6DEF}"/>
              </a:ext>
            </a:extLst>
          </p:cNvPr>
          <p:cNvSpPr>
            <a:spLocks noGrp="1"/>
          </p:cNvSpPr>
          <p:nvPr>
            <p:ph type="title"/>
          </p:nvPr>
        </p:nvSpPr>
        <p:spPr>
          <a:xfrm>
            <a:off x="609600" y="365125"/>
            <a:ext cx="5977659" cy="1235075"/>
          </a:xfrm>
        </p:spPr>
        <p:txBody>
          <a:bodyPr>
            <a:normAutofit fontScale="90000"/>
          </a:bodyPr>
          <a:lstStyle/>
          <a:p>
            <a:r>
              <a:rPr lang="en-US" dirty="0"/>
              <a:t>Course Completion Forms</a:t>
            </a:r>
            <a:endParaRPr lang="en-CA" dirty="0"/>
          </a:p>
        </p:txBody>
      </p:sp>
      <p:sp>
        <p:nvSpPr>
          <p:cNvPr id="3" name="Content Placeholder 2">
            <a:extLst>
              <a:ext uri="{FF2B5EF4-FFF2-40B4-BE49-F238E27FC236}">
                <a16:creationId xmlns:a16="http://schemas.microsoft.com/office/drawing/2014/main" id="{A1D34CF8-4E28-5D73-394D-6B476D3A8222}"/>
              </a:ext>
            </a:extLst>
          </p:cNvPr>
          <p:cNvSpPr>
            <a:spLocks noGrp="1"/>
          </p:cNvSpPr>
          <p:nvPr>
            <p:ph idx="1"/>
          </p:nvPr>
        </p:nvSpPr>
        <p:spPr>
          <a:xfrm>
            <a:off x="609599" y="1825624"/>
            <a:ext cx="10748211" cy="4346575"/>
          </a:xfrm>
        </p:spPr>
        <p:txBody>
          <a:bodyPr>
            <a:normAutofit/>
          </a:bodyPr>
          <a:lstStyle/>
          <a:p>
            <a:pPr marL="0" indent="0">
              <a:buNone/>
            </a:pPr>
            <a:r>
              <a:rPr lang="en-US" dirty="0"/>
              <a:t>To have course completion recorded by JIBC:</a:t>
            </a:r>
          </a:p>
          <a:p>
            <a:pPr marL="0" indent="0">
              <a:buNone/>
            </a:pPr>
            <a:r>
              <a:rPr lang="en-US" dirty="0"/>
              <a:t>Fill out the </a:t>
            </a:r>
            <a:r>
              <a:rPr lang="en-US" b="1" dirty="0"/>
              <a:t>ESS Course Completion Form </a:t>
            </a:r>
            <a:r>
              <a:rPr lang="en-US" dirty="0"/>
              <a:t>and </a:t>
            </a:r>
            <a:r>
              <a:rPr lang="en-US" b="1" dirty="0"/>
              <a:t>Student Information Form* </a:t>
            </a:r>
            <a:r>
              <a:rPr lang="en-US" dirty="0"/>
              <a:t>in your Participant Guide and return it to your facilitator.</a:t>
            </a:r>
          </a:p>
          <a:p>
            <a:pPr marL="0" indent="0">
              <a:buNone/>
            </a:pPr>
            <a:endParaRPr lang="en-US" dirty="0"/>
          </a:p>
          <a:p>
            <a:pPr marL="0" indent="0">
              <a:buNone/>
            </a:pPr>
            <a:r>
              <a:rPr lang="en-US" dirty="0"/>
              <a:t>After JIBC enters the information into the student records system, the paper copies will be destroyed.</a:t>
            </a:r>
          </a:p>
          <a:p>
            <a:pPr marL="0" indent="0">
              <a:buNone/>
            </a:pPr>
            <a:endParaRPr lang="en-US" dirty="0"/>
          </a:p>
          <a:p>
            <a:pPr marL="0" indent="0">
              <a:buNone/>
            </a:pPr>
            <a:r>
              <a:rPr lang="en-US" sz="2000" dirty="0"/>
              <a:t>*You only need to fill out the Student Information Form if you don’t have a JIBC student number</a:t>
            </a:r>
            <a:endParaRPr lang="en-CA" sz="2000" dirty="0"/>
          </a:p>
        </p:txBody>
      </p:sp>
    </p:spTree>
    <p:custDataLst>
      <p:tags r:id="rId1"/>
    </p:custDataLst>
    <p:extLst>
      <p:ext uri="{BB962C8B-B14F-4D97-AF65-F5344CB8AC3E}">
        <p14:creationId xmlns:p14="http://schemas.microsoft.com/office/powerpoint/2010/main" val="4508905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1BED5-BA56-D3F0-4FA5-4BEEFC5CDDB7}"/>
              </a:ext>
            </a:extLst>
          </p:cNvPr>
          <p:cNvSpPr>
            <a:spLocks noGrp="1"/>
          </p:cNvSpPr>
          <p:nvPr>
            <p:ph type="title"/>
          </p:nvPr>
        </p:nvSpPr>
        <p:spPr/>
        <p:txBody>
          <a:bodyPr anchor="ctr"/>
          <a:lstStyle/>
          <a:p>
            <a:pPr algn="ctr"/>
            <a:r>
              <a:rPr lang="en-US" dirty="0"/>
              <a:t>Thank you!</a:t>
            </a:r>
            <a:endParaRPr lang="en-CA" dirty="0"/>
          </a:p>
        </p:txBody>
      </p:sp>
      <p:sp>
        <p:nvSpPr>
          <p:cNvPr id="3" name="Text Placeholder 2">
            <a:extLst>
              <a:ext uri="{FF2B5EF4-FFF2-40B4-BE49-F238E27FC236}">
                <a16:creationId xmlns:a16="http://schemas.microsoft.com/office/drawing/2014/main" id="{F642AA38-F6AE-EC42-D75A-313C6F691647}"/>
              </a:ext>
            </a:extLst>
          </p:cNvPr>
          <p:cNvSpPr>
            <a:spLocks noGrp="1"/>
          </p:cNvSpPr>
          <p:nvPr>
            <p:ph type="body" idx="1"/>
          </p:nvPr>
        </p:nvSpPr>
        <p:spPr/>
        <p:txBody>
          <a:bodyPr/>
          <a:lstStyle/>
          <a:p>
            <a:pPr algn="ctr"/>
            <a:r>
              <a:rPr lang="en-US" dirty="0"/>
              <a:t>Information about the JIBC ESS Training Program</a:t>
            </a:r>
          </a:p>
          <a:p>
            <a:pPr algn="ctr"/>
            <a:r>
              <a:rPr lang="en-US" dirty="0"/>
              <a:t>Website: jibc.ca/</a:t>
            </a:r>
            <a:r>
              <a:rPr lang="en-US" dirty="0" err="1"/>
              <a:t>ess</a:t>
            </a:r>
            <a:endParaRPr lang="en-US" dirty="0"/>
          </a:p>
          <a:p>
            <a:pPr algn="ctr"/>
            <a:r>
              <a:rPr lang="en-US" dirty="0"/>
              <a:t>Email: ess@jibc.ca</a:t>
            </a:r>
            <a:endParaRPr lang="en-CA" dirty="0"/>
          </a:p>
        </p:txBody>
      </p:sp>
    </p:spTree>
    <p:custDataLst>
      <p:tags r:id="rId1"/>
    </p:custDataLst>
    <p:extLst>
      <p:ext uri="{BB962C8B-B14F-4D97-AF65-F5344CB8AC3E}">
        <p14:creationId xmlns:p14="http://schemas.microsoft.com/office/powerpoint/2010/main" val="2628542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90554-A498-4579-75B3-C561F824E6BE}"/>
              </a:ext>
            </a:extLst>
          </p:cNvPr>
          <p:cNvSpPr>
            <a:spLocks noGrp="1"/>
          </p:cNvSpPr>
          <p:nvPr>
            <p:ph type="title"/>
          </p:nvPr>
        </p:nvSpPr>
        <p:spPr/>
        <p:txBody>
          <a:bodyPr/>
          <a:lstStyle/>
          <a:p>
            <a:r>
              <a:rPr lang="en-US" dirty="0"/>
              <a:t>Learning Outcomes</a:t>
            </a:r>
            <a:endParaRPr lang="en-CA" dirty="0"/>
          </a:p>
        </p:txBody>
      </p:sp>
      <p:sp>
        <p:nvSpPr>
          <p:cNvPr id="4" name="Content Placeholder 3">
            <a:extLst>
              <a:ext uri="{FF2B5EF4-FFF2-40B4-BE49-F238E27FC236}">
                <a16:creationId xmlns:a16="http://schemas.microsoft.com/office/drawing/2014/main" id="{ABD8A372-5993-E95D-70FC-0C37673C5974}"/>
              </a:ext>
            </a:extLst>
          </p:cNvPr>
          <p:cNvSpPr>
            <a:spLocks noGrp="1"/>
          </p:cNvSpPr>
          <p:nvPr>
            <p:ph idx="1"/>
          </p:nvPr>
        </p:nvSpPr>
        <p:spPr/>
        <p:txBody>
          <a:bodyPr/>
          <a:lstStyle/>
          <a:p>
            <a:pPr marL="0" indent="0">
              <a:buNone/>
            </a:pPr>
            <a:r>
              <a:rPr lang="en-US" dirty="0"/>
              <a:t>Upon completion of this course, you will be able to:</a:t>
            </a:r>
          </a:p>
          <a:p>
            <a:r>
              <a:rPr lang="en-US" dirty="0"/>
              <a:t>Prepare to be an ESS responder</a:t>
            </a:r>
          </a:p>
          <a:p>
            <a:r>
              <a:rPr lang="en-US" dirty="0"/>
              <a:t>Explain the role and structure of ESS</a:t>
            </a:r>
          </a:p>
          <a:p>
            <a:r>
              <a:rPr lang="en-US" dirty="0"/>
              <a:t>Describe the rights and responsibilities of ESS responders</a:t>
            </a:r>
          </a:p>
          <a:p>
            <a:endParaRPr lang="en-US" dirty="0"/>
          </a:p>
          <a:p>
            <a:endParaRPr lang="en-CA" dirty="0"/>
          </a:p>
        </p:txBody>
      </p:sp>
    </p:spTree>
    <p:custDataLst>
      <p:tags r:id="rId1"/>
    </p:custDataLst>
    <p:extLst>
      <p:ext uri="{BB962C8B-B14F-4D97-AF65-F5344CB8AC3E}">
        <p14:creationId xmlns:p14="http://schemas.microsoft.com/office/powerpoint/2010/main" val="1135179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FC163-0ED4-DC63-FAC8-48D14B86E1D3}"/>
              </a:ext>
            </a:extLst>
          </p:cNvPr>
          <p:cNvSpPr>
            <a:spLocks noGrp="1"/>
          </p:cNvSpPr>
          <p:nvPr>
            <p:ph type="title"/>
          </p:nvPr>
        </p:nvSpPr>
        <p:spPr>
          <a:xfrm>
            <a:off x="609600" y="1600200"/>
            <a:ext cx="10972800" cy="2989263"/>
          </a:xfrm>
        </p:spPr>
        <p:txBody>
          <a:bodyPr/>
          <a:lstStyle/>
          <a:p>
            <a:r>
              <a:rPr lang="en-US" dirty="0"/>
              <a:t>Module 1:</a:t>
            </a:r>
            <a:br>
              <a:rPr lang="en-US" dirty="0"/>
            </a:br>
            <a:r>
              <a:rPr lang="en-US" dirty="0"/>
              <a:t>Preparing to be an ESS Responder</a:t>
            </a:r>
            <a:endParaRPr lang="en-CA" dirty="0"/>
          </a:p>
        </p:txBody>
      </p:sp>
    </p:spTree>
    <p:custDataLst>
      <p:tags r:id="rId1"/>
    </p:custDataLst>
    <p:extLst>
      <p:ext uri="{BB962C8B-B14F-4D97-AF65-F5344CB8AC3E}">
        <p14:creationId xmlns:p14="http://schemas.microsoft.com/office/powerpoint/2010/main" val="2954363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92A3B0-86A3-10C9-4259-4FBCB2634AC7}"/>
              </a:ext>
            </a:extLst>
          </p:cNvPr>
          <p:cNvSpPr>
            <a:spLocks noGrp="1"/>
          </p:cNvSpPr>
          <p:nvPr>
            <p:ph type="body" sz="quarter" idx="11"/>
          </p:nvPr>
        </p:nvSpPr>
        <p:spPr>
          <a:xfrm>
            <a:off x="1979596" y="2057400"/>
            <a:ext cx="8232808" cy="4114800"/>
          </a:xfrm>
        </p:spPr>
        <p:txBody>
          <a:bodyPr>
            <a:normAutofit fontScale="92500" lnSpcReduction="20000"/>
          </a:bodyPr>
          <a:lstStyle/>
          <a:p>
            <a:r>
              <a:rPr lang="en-US" dirty="0"/>
              <a:t>Emergency Support Services (ESS) provides short-term</a:t>
            </a:r>
          </a:p>
          <a:p>
            <a:r>
              <a:rPr lang="en-US" dirty="0"/>
              <a:t>basic support to people impacted by disasters. </a:t>
            </a:r>
          </a:p>
          <a:p>
            <a:r>
              <a:rPr lang="en-US" dirty="0">
                <a:effectLst/>
              </a:rPr>
              <a:t>The program is financed by the provincial government and administered by Indigenous communities and local governments.</a:t>
            </a:r>
          </a:p>
          <a:p>
            <a:r>
              <a:rPr lang="en-US" dirty="0"/>
              <a:t> </a:t>
            </a:r>
          </a:p>
          <a:p>
            <a:r>
              <a:rPr lang="en-US" dirty="0"/>
              <a:t>ESS is designed to provide short-term support following disasters ranging from a single house fire to provincial level events involving large evacuations. These supports enable people to re-establish themselves as quickly as possible after an emergency or disaster.</a:t>
            </a:r>
            <a:endParaRPr lang="en-CA" dirty="0"/>
          </a:p>
        </p:txBody>
      </p:sp>
      <p:sp>
        <p:nvSpPr>
          <p:cNvPr id="2" name="Title 1">
            <a:extLst>
              <a:ext uri="{FF2B5EF4-FFF2-40B4-BE49-F238E27FC236}">
                <a16:creationId xmlns:a16="http://schemas.microsoft.com/office/drawing/2014/main" id="{D457179C-3113-660B-2744-B30DC526F468}"/>
              </a:ext>
            </a:extLst>
          </p:cNvPr>
          <p:cNvSpPr>
            <a:spLocks noGrp="1"/>
          </p:cNvSpPr>
          <p:nvPr>
            <p:ph type="title"/>
          </p:nvPr>
        </p:nvSpPr>
        <p:spPr>
          <a:xfrm>
            <a:off x="1979596" y="790866"/>
            <a:ext cx="8232808" cy="779646"/>
          </a:xfrm>
        </p:spPr>
        <p:txBody>
          <a:bodyPr/>
          <a:lstStyle/>
          <a:p>
            <a:r>
              <a:rPr lang="en-US" dirty="0"/>
              <a:t>Emergency Support Services (ESS)</a:t>
            </a:r>
            <a:endParaRPr lang="en-CA" dirty="0"/>
          </a:p>
        </p:txBody>
      </p:sp>
    </p:spTree>
    <p:custDataLst>
      <p:tags r:id="rId1"/>
    </p:custDataLst>
    <p:extLst>
      <p:ext uri="{BB962C8B-B14F-4D97-AF65-F5344CB8AC3E}">
        <p14:creationId xmlns:p14="http://schemas.microsoft.com/office/powerpoint/2010/main" val="3548669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5EDD16E-4B73-B9B5-C25A-91E527C1A7F2}"/>
              </a:ext>
            </a:extLst>
          </p:cNvPr>
          <p:cNvSpPr>
            <a:spLocks noGrp="1"/>
          </p:cNvSpPr>
          <p:nvPr>
            <p:ph type="body" sz="quarter" idx="11"/>
          </p:nvPr>
        </p:nvSpPr>
        <p:spPr/>
        <p:txBody>
          <a:bodyPr/>
          <a:lstStyle/>
          <a:p>
            <a:r>
              <a:rPr lang="en-US" dirty="0"/>
              <a:t>What hazards may threaten your community?</a:t>
            </a:r>
            <a:endParaRPr lang="en-CA" dirty="0"/>
          </a:p>
        </p:txBody>
      </p:sp>
    </p:spTree>
    <p:custDataLst>
      <p:tags r:id="rId1"/>
    </p:custDataLst>
    <p:extLst>
      <p:ext uri="{BB962C8B-B14F-4D97-AF65-F5344CB8AC3E}">
        <p14:creationId xmlns:p14="http://schemas.microsoft.com/office/powerpoint/2010/main" val="24482280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fDSR0he9"/>
  <p:tag name="ARTICULATE_SLIDE_THUMBNAIL_REFRESH" val="1"/>
  <p:tag name="ARTICULATE_SLIDE_COUNT" val="5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ESS Community">
      <a:dk1>
        <a:sysClr val="windowText" lastClr="000000"/>
      </a:dk1>
      <a:lt1>
        <a:sysClr val="window" lastClr="FFFFFF"/>
      </a:lt1>
      <a:dk2>
        <a:srgbClr val="333333"/>
      </a:dk2>
      <a:lt2>
        <a:srgbClr val="E7E6E6"/>
      </a:lt2>
      <a:accent1>
        <a:srgbClr val="005DA6"/>
      </a:accent1>
      <a:accent2>
        <a:srgbClr val="FF8A5F"/>
      </a:accent2>
      <a:accent3>
        <a:srgbClr val="C4D7E9"/>
      </a:accent3>
      <a:accent4>
        <a:srgbClr val="FFC000"/>
      </a:accent4>
      <a:accent5>
        <a:srgbClr val="A83636"/>
      </a:accent5>
      <a:accent6>
        <a:srgbClr val="53A276"/>
      </a:accent6>
      <a:hlink>
        <a:srgbClr val="005DA6"/>
      </a:hlink>
      <a:folHlink>
        <a:srgbClr val="52A27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79adaab8-7d3a-4edf-a6ee-cba0ccac62e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D601EF518289F489A70781D1D5E214D" ma:contentTypeVersion="14" ma:contentTypeDescription="Create a new document." ma:contentTypeScope="" ma:versionID="3c92f739bd1ebc07c0a43f3c1ab93a4a">
  <xsd:schema xmlns:xsd="http://www.w3.org/2001/XMLSchema" xmlns:xs="http://www.w3.org/2001/XMLSchema" xmlns:p="http://schemas.microsoft.com/office/2006/metadata/properties" xmlns:ns3="e3f3769e-16b7-4eb1-8d4f-9ed9db6325f4" xmlns:ns4="79adaab8-7d3a-4edf-a6ee-cba0ccac62e6" targetNamespace="http://schemas.microsoft.com/office/2006/metadata/properties" ma:root="true" ma:fieldsID="705b9ba90c72e52150a87bef00e0224e" ns3:_="" ns4:_="">
    <xsd:import namespace="e3f3769e-16b7-4eb1-8d4f-9ed9db6325f4"/>
    <xsd:import namespace="79adaab8-7d3a-4edf-a6ee-cba0ccac62e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LengthInSeconds" minOccurs="0"/>
                <xsd:element ref="ns4:MediaServiceAutoKeyPoints" minOccurs="0"/>
                <xsd:element ref="ns4:MediaServiceKeyPoints"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f3769e-16b7-4eb1-8d4f-9ed9db6325f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9adaab8-7d3a-4edf-a6ee-cba0ccac62e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_activity" ma:index="21"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A35427A-631D-463B-828B-5FF4960EBDAA}">
  <ds:schemaRefs>
    <ds:schemaRef ds:uri="e3f3769e-16b7-4eb1-8d4f-9ed9db6325f4"/>
    <ds:schemaRef ds:uri="http://purl.org/dc/terms/"/>
    <ds:schemaRef ds:uri="http://schemas.microsoft.com/office/infopath/2007/PartnerControls"/>
    <ds:schemaRef ds:uri="http://schemas.openxmlformats.org/package/2006/metadata/core-properties"/>
    <ds:schemaRef ds:uri="http://purl.org/dc/dcmitype/"/>
    <ds:schemaRef ds:uri="http://schemas.microsoft.com/office/2006/documentManagement/types"/>
    <ds:schemaRef ds:uri="http://purl.org/dc/elements/1.1/"/>
    <ds:schemaRef ds:uri="http://www.w3.org/XML/1998/namespace"/>
    <ds:schemaRef ds:uri="79adaab8-7d3a-4edf-a6ee-cba0ccac62e6"/>
    <ds:schemaRef ds:uri="http://schemas.microsoft.com/office/2006/metadata/properties"/>
  </ds:schemaRefs>
</ds:datastoreItem>
</file>

<file path=customXml/itemProps2.xml><?xml version="1.0" encoding="utf-8"?>
<ds:datastoreItem xmlns:ds="http://schemas.openxmlformats.org/officeDocument/2006/customXml" ds:itemID="{C4C084C2-DD29-4B30-9D5D-5E61CC5EA5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f3769e-16b7-4eb1-8d4f-9ed9db6325f4"/>
    <ds:schemaRef ds:uri="79adaab8-7d3a-4edf-a6ee-cba0ccac62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AEB5DF5-8156-413B-B140-2EA1CECFC6A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5948</TotalTime>
  <Words>6995</Words>
  <Application>Microsoft Office PowerPoint</Application>
  <PresentationFormat>Widescreen</PresentationFormat>
  <Paragraphs>669</Paragraphs>
  <Slides>53</Slides>
  <Notes>48</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53</vt:i4>
      </vt:variant>
    </vt:vector>
  </HeadingPairs>
  <TitlesOfParts>
    <vt:vector size="60" baseType="lpstr">
      <vt:lpstr>Aptos</vt:lpstr>
      <vt:lpstr>Arial</vt:lpstr>
      <vt:lpstr>Calibri</vt:lpstr>
      <vt:lpstr>Courier New</vt:lpstr>
      <vt:lpstr>Roboto</vt:lpstr>
      <vt:lpstr>Symbol</vt:lpstr>
      <vt:lpstr>Office Theme</vt:lpstr>
      <vt:lpstr>EMRG-1600 Introduction to Emergency Support Services</vt:lpstr>
      <vt:lpstr>PowerPoint Presentation</vt:lpstr>
      <vt:lpstr>Housekeeping</vt:lpstr>
      <vt:lpstr>Instructor Introductions</vt:lpstr>
      <vt:lpstr>PowerPoint Presentation</vt:lpstr>
      <vt:lpstr>Learning Outcomes</vt:lpstr>
      <vt:lpstr>Module 1: Preparing to be an ESS Responder</vt:lpstr>
      <vt:lpstr>Emergency Support Services (ESS)</vt:lpstr>
      <vt:lpstr>PowerPoint Presentation</vt:lpstr>
      <vt:lpstr>Effects of Disaster on People</vt:lpstr>
      <vt:lpstr>Plan for Self-Care</vt:lpstr>
      <vt:lpstr>Sources and Signs of Stress for ESS Responders</vt:lpstr>
      <vt:lpstr>Activity: Planning for Self-Care</vt:lpstr>
      <vt:lpstr>Looking After Yourself</vt:lpstr>
      <vt:lpstr>Discuss What You’ve Learned</vt:lpstr>
      <vt:lpstr>Interacting with Evacuees</vt:lpstr>
      <vt:lpstr>PowerPoint Presentation</vt:lpstr>
      <vt:lpstr>PowerPoint Presentation</vt:lpstr>
      <vt:lpstr>PowerPoint Presentation</vt:lpstr>
      <vt:lpstr>PowerPoint Presentation</vt:lpstr>
      <vt:lpstr>Interacting with Evacuees: WADE</vt:lpstr>
      <vt:lpstr>Module 2: ESS Overview</vt:lpstr>
      <vt:lpstr>ESS Overview Summary</vt:lpstr>
      <vt:lpstr>Emergency Management</vt:lpstr>
      <vt:lpstr>ESS Director</vt:lpstr>
      <vt:lpstr>ESS Has a Vital Role in:</vt:lpstr>
      <vt:lpstr>Local Authority Responsibilities</vt:lpstr>
      <vt:lpstr>Provincial Government and ESS</vt:lpstr>
      <vt:lpstr>British Columbia Emergency Management System (BCEMS)</vt:lpstr>
      <vt:lpstr>Activity: Emergency Management Systems</vt:lpstr>
      <vt:lpstr>Incident Command System (ICS) Guiding Principles for ESS</vt:lpstr>
      <vt:lpstr>Five Primary Management Functions</vt:lpstr>
      <vt:lpstr>ESS Group Lodging Organization Chart</vt:lpstr>
      <vt:lpstr>ESS Structure Multi-Level Response</vt:lpstr>
      <vt:lpstr>ESS Services</vt:lpstr>
      <vt:lpstr>ESS Activation Levels</vt:lpstr>
      <vt:lpstr>ESS Support Organizations</vt:lpstr>
      <vt:lpstr>Discuss What You’ve Learned</vt:lpstr>
      <vt:lpstr>Activity: ESS Response Process</vt:lpstr>
      <vt:lpstr>Module 3: ESS Responder Functions</vt:lpstr>
      <vt:lpstr>ESS Responder Functions Summary</vt:lpstr>
      <vt:lpstr>ESS Responder Requirements</vt:lpstr>
      <vt:lpstr>ESS Response</vt:lpstr>
      <vt:lpstr>Level 1 Response</vt:lpstr>
      <vt:lpstr>Level 2-3 Response</vt:lpstr>
      <vt:lpstr>Discuss What You’ve Learned</vt:lpstr>
      <vt:lpstr>Debriefing</vt:lpstr>
      <vt:lpstr>Activity: ESS Responder Functions</vt:lpstr>
      <vt:lpstr>PowerPoint Presentation</vt:lpstr>
      <vt:lpstr>Quiz</vt:lpstr>
      <vt:lpstr>PowerPoint Presentation</vt:lpstr>
      <vt:lpstr>Course Completion Forms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EMRG-1600 Introduction to Emergency Support Services</dc:title>
  <dc:creator>Gayowsky, Taylor</dc:creator>
  <cp:lastModifiedBy>Weisz, Julie</cp:lastModifiedBy>
  <cp:revision>38</cp:revision>
  <dcterms:created xsi:type="dcterms:W3CDTF">2023-03-06T23:02:42Z</dcterms:created>
  <dcterms:modified xsi:type="dcterms:W3CDTF">2024-12-07T19:22:10Z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0336729F-9AF7-4223-AA13-1995A9F3E318</vt:lpwstr>
  </property>
  <property fmtid="{D5CDD505-2E9C-101B-9397-08002B2CF9AE}" pid="3" name="ArticulatePath">
    <vt:lpwstr>Presentation1</vt:lpwstr>
  </property>
  <property fmtid="{D5CDD505-2E9C-101B-9397-08002B2CF9AE}" pid="4" name="ContentTypeId">
    <vt:lpwstr>0x0101006D601EF518289F489A70781D1D5E214D</vt:lpwstr>
  </property>
</Properties>
</file>