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notesSlides/notesSlide23.xml" ContentType="application/vnd.openxmlformats-officedocument.presentationml.notesSlide+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1.xml" ContentType="application/vnd.openxmlformats-officedocument.presentationml.tag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2.xml" ContentType="application/vnd.openxmlformats-officedocument.presentationml.tags+xml"/>
  <Override PartName="/ppt/notesSlides/notesSlide2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notesSlides/notesSlide33.xml" ContentType="application/vnd.openxmlformats-officedocument.presentationml.notesSlide+xml"/>
  <Override PartName="/ppt/tags/tag70.xml" ContentType="application/vnd.openxmlformats-officedocument.presentationml.tags+xml"/>
  <Override PartName="/ppt/notesSlides/notesSlide34.xml" ContentType="application/vnd.openxmlformats-officedocument.presentationml.notesSlide+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notesSlides/notesSlide36.xml" ContentType="application/vnd.openxmlformats-officedocument.presentationml.notesSlide+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notesSlides/notesSlide38.xml" ContentType="application/vnd.openxmlformats-officedocument.presentationml.notesSlide+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notesSlides/notesSlide40.xml" ContentType="application/vnd.openxmlformats-officedocument.presentationml.notesSlide+xml"/>
  <Override PartName="/ppt/tags/tag77.xml" ContentType="application/vnd.openxmlformats-officedocument.presentationml.tags+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50"/>
  </p:notesMasterIdLst>
  <p:handoutMasterIdLst>
    <p:handoutMasterId r:id="rId51"/>
  </p:handoutMasterIdLst>
  <p:sldIdLst>
    <p:sldId id="256" r:id="rId6"/>
    <p:sldId id="973" r:id="rId7"/>
    <p:sldId id="260" r:id="rId8"/>
    <p:sldId id="1038" r:id="rId9"/>
    <p:sldId id="903" r:id="rId10"/>
    <p:sldId id="262" r:id="rId11"/>
    <p:sldId id="267" r:id="rId12"/>
    <p:sldId id="263" r:id="rId13"/>
    <p:sldId id="307" r:id="rId14"/>
    <p:sldId id="308" r:id="rId15"/>
    <p:sldId id="309" r:id="rId16"/>
    <p:sldId id="310" r:id="rId17"/>
    <p:sldId id="311" r:id="rId18"/>
    <p:sldId id="974" r:id="rId19"/>
    <p:sldId id="312" r:id="rId20"/>
    <p:sldId id="313" r:id="rId21"/>
    <p:sldId id="314" r:id="rId22"/>
    <p:sldId id="315" r:id="rId23"/>
    <p:sldId id="316" r:id="rId24"/>
    <p:sldId id="317" r:id="rId25"/>
    <p:sldId id="975" r:id="rId26"/>
    <p:sldId id="318" r:id="rId27"/>
    <p:sldId id="319" r:id="rId28"/>
    <p:sldId id="320" r:id="rId29"/>
    <p:sldId id="321" r:id="rId30"/>
    <p:sldId id="322" r:id="rId31"/>
    <p:sldId id="323" r:id="rId32"/>
    <p:sldId id="324" r:id="rId33"/>
    <p:sldId id="978" r:id="rId34"/>
    <p:sldId id="325" r:id="rId35"/>
    <p:sldId id="326" r:id="rId36"/>
    <p:sldId id="327" r:id="rId37"/>
    <p:sldId id="328" r:id="rId38"/>
    <p:sldId id="329" r:id="rId39"/>
    <p:sldId id="977" r:id="rId40"/>
    <p:sldId id="330" r:id="rId41"/>
    <p:sldId id="976" r:id="rId42"/>
    <p:sldId id="331" r:id="rId43"/>
    <p:sldId id="298" r:id="rId44"/>
    <p:sldId id="304" r:id="rId45"/>
    <p:sldId id="981" r:id="rId46"/>
    <p:sldId id="979" r:id="rId47"/>
    <p:sldId id="303" r:id="rId48"/>
    <p:sldId id="302"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2A7C58F-75A7-4468-8D8A-D9D5FBE3244C}">
          <p14:sldIdLst>
            <p14:sldId id="256"/>
            <p14:sldId id="973"/>
            <p14:sldId id="260"/>
            <p14:sldId id="1038"/>
            <p14:sldId id="903"/>
            <p14:sldId id="262"/>
            <p14:sldId id="267"/>
            <p14:sldId id="263"/>
            <p14:sldId id="307"/>
            <p14:sldId id="308"/>
            <p14:sldId id="309"/>
            <p14:sldId id="310"/>
            <p14:sldId id="311"/>
            <p14:sldId id="974"/>
            <p14:sldId id="312"/>
            <p14:sldId id="313"/>
            <p14:sldId id="314"/>
            <p14:sldId id="315"/>
            <p14:sldId id="316"/>
            <p14:sldId id="317"/>
            <p14:sldId id="975"/>
            <p14:sldId id="318"/>
            <p14:sldId id="319"/>
            <p14:sldId id="320"/>
            <p14:sldId id="321"/>
            <p14:sldId id="322"/>
            <p14:sldId id="323"/>
            <p14:sldId id="324"/>
            <p14:sldId id="978"/>
            <p14:sldId id="325"/>
            <p14:sldId id="326"/>
            <p14:sldId id="327"/>
            <p14:sldId id="328"/>
            <p14:sldId id="329"/>
            <p14:sldId id="977"/>
            <p14:sldId id="330"/>
            <p14:sldId id="976"/>
            <p14:sldId id="331"/>
            <p14:sldId id="298"/>
          </p14:sldIdLst>
        </p14:section>
        <p14:section name="Closing" id="{CFB7EEBD-1E6E-4712-8E7C-2AD48D48DF2B}">
          <p14:sldIdLst>
            <p14:sldId id="304"/>
            <p14:sldId id="981"/>
            <p14:sldId id="979"/>
            <p14:sldId id="303"/>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E9CDAB-99F5-C96A-776F-6FDF1E02401E}" name="Weisz, Julie" initials="JW" userId="S::jweisz@JIBC.CA::d74ca96a-e2b8-4464-b1af-8377a3a4a2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8A5F"/>
    <a:srgbClr val="DDA009"/>
    <a:srgbClr val="333333"/>
    <a:srgbClr val="C1C3D2"/>
    <a:srgbClr val="005DA6"/>
    <a:srgbClr val="A49180"/>
    <a:srgbClr val="375234"/>
    <a:srgbClr val="6D7C9F"/>
    <a:srgbClr val="52A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870" autoAdjust="0"/>
  </p:normalViewPr>
  <p:slideViewPr>
    <p:cSldViewPr snapToGrid="0" showGuides="1">
      <p:cViewPr varScale="1">
        <p:scale>
          <a:sx n="54" d="100"/>
          <a:sy n="54" d="100"/>
        </p:scale>
        <p:origin x="114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116"/>
    </p:cViewPr>
  </p:sorterViewPr>
  <p:notesViewPr>
    <p:cSldViewPr snapToGrid="0" showGuides="1">
      <p:cViewPr varScale="1">
        <p:scale>
          <a:sx n="120" d="100"/>
          <a:sy n="120" d="100"/>
        </p:scale>
        <p:origin x="11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s>
</file>

<file path=ppt/diagrams/_rels/data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D06E8-7440-4C73-951F-48E6F8E7C7D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0DE487B8-346A-45A0-B35C-9E5B8AFF2BC7}">
      <dgm:prSet/>
      <dgm:spPr/>
      <dgm:t>
        <a:bodyPr/>
        <a:lstStyle/>
        <a:p>
          <a:r>
            <a:rPr lang="en-US" b="1"/>
            <a:t>Services Include</a:t>
          </a:r>
          <a:endParaRPr lang="en-US"/>
        </a:p>
      </dgm:t>
    </dgm:pt>
    <dgm:pt modelId="{F36B0FFB-02A6-40DD-A596-39A3CFA9BAB9}" type="parTrans" cxnId="{36D8C8DA-5A12-48E6-8060-6DA972B28852}">
      <dgm:prSet/>
      <dgm:spPr/>
      <dgm:t>
        <a:bodyPr/>
        <a:lstStyle/>
        <a:p>
          <a:endParaRPr lang="en-US"/>
        </a:p>
      </dgm:t>
    </dgm:pt>
    <dgm:pt modelId="{21C6A5C9-4698-47AE-B692-EAE538CF0971}" type="sibTrans" cxnId="{36D8C8DA-5A12-48E6-8060-6DA972B28852}">
      <dgm:prSet/>
      <dgm:spPr/>
      <dgm:t>
        <a:bodyPr/>
        <a:lstStyle/>
        <a:p>
          <a:endParaRPr lang="en-US"/>
        </a:p>
      </dgm:t>
    </dgm:pt>
    <dgm:pt modelId="{399C4A6A-E193-461C-B0BB-7F4E9B81E942}">
      <dgm:prSet/>
      <dgm:spPr/>
      <dgm:t>
        <a:bodyPr/>
        <a:lstStyle/>
        <a:p>
          <a:r>
            <a:rPr lang="en-US"/>
            <a:t>Registration</a:t>
          </a:r>
        </a:p>
      </dgm:t>
    </dgm:pt>
    <dgm:pt modelId="{C57C1E7F-1DF8-4BBF-8105-DA99F992E50B}" type="parTrans" cxnId="{A2ADBED7-C210-4C58-BB54-2DA9D40BCF58}">
      <dgm:prSet/>
      <dgm:spPr/>
      <dgm:t>
        <a:bodyPr/>
        <a:lstStyle/>
        <a:p>
          <a:endParaRPr lang="en-US"/>
        </a:p>
      </dgm:t>
    </dgm:pt>
    <dgm:pt modelId="{4941DAD6-B156-42A0-972D-9C06C7278344}" type="sibTrans" cxnId="{A2ADBED7-C210-4C58-BB54-2DA9D40BCF58}">
      <dgm:prSet/>
      <dgm:spPr/>
      <dgm:t>
        <a:bodyPr/>
        <a:lstStyle/>
        <a:p>
          <a:endParaRPr lang="en-US"/>
        </a:p>
      </dgm:t>
    </dgm:pt>
    <dgm:pt modelId="{14AFE8DE-9AB7-4121-859D-E48B248D8D19}">
      <dgm:prSet/>
      <dgm:spPr/>
      <dgm:t>
        <a:bodyPr/>
        <a:lstStyle/>
        <a:p>
          <a:r>
            <a:rPr lang="en-US"/>
            <a:t>Emotional support</a:t>
          </a:r>
        </a:p>
      </dgm:t>
    </dgm:pt>
    <dgm:pt modelId="{4CE58963-EC62-44B1-9B09-C48895C978B9}" type="parTrans" cxnId="{DE247A23-266F-4033-8C44-3AB6FB8AFD17}">
      <dgm:prSet/>
      <dgm:spPr/>
      <dgm:t>
        <a:bodyPr/>
        <a:lstStyle/>
        <a:p>
          <a:endParaRPr lang="en-US"/>
        </a:p>
      </dgm:t>
    </dgm:pt>
    <dgm:pt modelId="{4D6177FA-5761-4DEE-A6BF-26B4E060C093}" type="sibTrans" cxnId="{DE247A23-266F-4033-8C44-3AB6FB8AFD17}">
      <dgm:prSet/>
      <dgm:spPr/>
      <dgm:t>
        <a:bodyPr/>
        <a:lstStyle/>
        <a:p>
          <a:endParaRPr lang="en-US"/>
        </a:p>
      </dgm:t>
    </dgm:pt>
    <dgm:pt modelId="{6E09BE33-B066-4524-B859-11CB0D98CB94}">
      <dgm:prSet/>
      <dgm:spPr/>
      <dgm:t>
        <a:bodyPr/>
        <a:lstStyle/>
        <a:p>
          <a:r>
            <a:rPr lang="en-US"/>
            <a:t>Family reunification</a:t>
          </a:r>
        </a:p>
      </dgm:t>
    </dgm:pt>
    <dgm:pt modelId="{219BE819-4002-4644-8051-48A0999D4A64}" type="parTrans" cxnId="{69DC7F4E-0780-4E64-9BCC-970A8EDBB8BE}">
      <dgm:prSet/>
      <dgm:spPr/>
      <dgm:t>
        <a:bodyPr/>
        <a:lstStyle/>
        <a:p>
          <a:endParaRPr lang="en-US"/>
        </a:p>
      </dgm:t>
    </dgm:pt>
    <dgm:pt modelId="{22D568E2-94DB-4154-9BD8-D7B84E52E6BC}" type="sibTrans" cxnId="{69DC7F4E-0780-4E64-9BCC-970A8EDBB8BE}">
      <dgm:prSet/>
      <dgm:spPr/>
      <dgm:t>
        <a:bodyPr/>
        <a:lstStyle/>
        <a:p>
          <a:endParaRPr lang="en-US"/>
        </a:p>
      </dgm:t>
    </dgm:pt>
    <dgm:pt modelId="{2A4BFCD5-9D0E-4BC5-9159-ED1E860D5B6B}">
      <dgm:prSet/>
      <dgm:spPr/>
      <dgm:t>
        <a:bodyPr/>
        <a:lstStyle/>
        <a:p>
          <a:r>
            <a:rPr lang="en-US"/>
            <a:t>Supports (food, shelter, clothing, incidentals, etc.)</a:t>
          </a:r>
        </a:p>
      </dgm:t>
    </dgm:pt>
    <dgm:pt modelId="{D29250B5-B9A5-4256-933B-BC9A3B89D897}" type="parTrans" cxnId="{F85EA04E-09CC-46CE-8D3F-06F5A8AE15E8}">
      <dgm:prSet/>
      <dgm:spPr/>
      <dgm:t>
        <a:bodyPr/>
        <a:lstStyle/>
        <a:p>
          <a:endParaRPr lang="en-US"/>
        </a:p>
      </dgm:t>
    </dgm:pt>
    <dgm:pt modelId="{62EE473D-0B66-48FA-909E-A1D64B02EA1E}" type="sibTrans" cxnId="{F85EA04E-09CC-46CE-8D3F-06F5A8AE15E8}">
      <dgm:prSet/>
      <dgm:spPr/>
      <dgm:t>
        <a:bodyPr/>
        <a:lstStyle/>
        <a:p>
          <a:endParaRPr lang="en-US"/>
        </a:p>
      </dgm:t>
    </dgm:pt>
    <dgm:pt modelId="{EDC70A92-92BA-4FE2-8600-15BCD6752503}" type="pres">
      <dgm:prSet presAssocID="{848D06E8-7440-4C73-951F-48E6F8E7C7D6}" presName="vert0" presStyleCnt="0">
        <dgm:presLayoutVars>
          <dgm:dir/>
          <dgm:animOne val="branch"/>
          <dgm:animLvl val="lvl"/>
        </dgm:presLayoutVars>
      </dgm:prSet>
      <dgm:spPr/>
    </dgm:pt>
    <dgm:pt modelId="{064C2B6C-315F-4E74-9E19-FB5755112A0E}" type="pres">
      <dgm:prSet presAssocID="{0DE487B8-346A-45A0-B35C-9E5B8AFF2BC7}" presName="thickLine" presStyleLbl="alignNode1" presStyleIdx="0" presStyleCnt="5"/>
      <dgm:spPr/>
    </dgm:pt>
    <dgm:pt modelId="{92BA71A0-98D7-478F-AF0F-52B56A738012}" type="pres">
      <dgm:prSet presAssocID="{0DE487B8-346A-45A0-B35C-9E5B8AFF2BC7}" presName="horz1" presStyleCnt="0"/>
      <dgm:spPr/>
    </dgm:pt>
    <dgm:pt modelId="{1CA5C622-E49A-4548-B670-E8269D761418}" type="pres">
      <dgm:prSet presAssocID="{0DE487B8-346A-45A0-B35C-9E5B8AFF2BC7}" presName="tx1" presStyleLbl="revTx" presStyleIdx="0" presStyleCnt="5"/>
      <dgm:spPr/>
    </dgm:pt>
    <dgm:pt modelId="{E326426B-A71D-4EAE-BCDD-D251E0EC3CB5}" type="pres">
      <dgm:prSet presAssocID="{0DE487B8-346A-45A0-B35C-9E5B8AFF2BC7}" presName="vert1" presStyleCnt="0"/>
      <dgm:spPr/>
    </dgm:pt>
    <dgm:pt modelId="{60C5F774-22A4-4D55-BD8F-E287843F02AF}" type="pres">
      <dgm:prSet presAssocID="{399C4A6A-E193-461C-B0BB-7F4E9B81E942}" presName="thickLine" presStyleLbl="alignNode1" presStyleIdx="1" presStyleCnt="5"/>
      <dgm:spPr/>
    </dgm:pt>
    <dgm:pt modelId="{282BA08B-8533-4F83-BBC6-659C567B4171}" type="pres">
      <dgm:prSet presAssocID="{399C4A6A-E193-461C-B0BB-7F4E9B81E942}" presName="horz1" presStyleCnt="0"/>
      <dgm:spPr/>
    </dgm:pt>
    <dgm:pt modelId="{D191058A-8327-4A82-8B0D-641C83A24427}" type="pres">
      <dgm:prSet presAssocID="{399C4A6A-E193-461C-B0BB-7F4E9B81E942}" presName="tx1" presStyleLbl="revTx" presStyleIdx="1" presStyleCnt="5"/>
      <dgm:spPr/>
    </dgm:pt>
    <dgm:pt modelId="{02B49681-B975-4ECD-B4B2-231F97C21850}" type="pres">
      <dgm:prSet presAssocID="{399C4A6A-E193-461C-B0BB-7F4E9B81E942}" presName="vert1" presStyleCnt="0"/>
      <dgm:spPr/>
    </dgm:pt>
    <dgm:pt modelId="{007C5358-DE0A-4C1F-A0EF-B2EF39E2B6B6}" type="pres">
      <dgm:prSet presAssocID="{14AFE8DE-9AB7-4121-859D-E48B248D8D19}" presName="thickLine" presStyleLbl="alignNode1" presStyleIdx="2" presStyleCnt="5"/>
      <dgm:spPr/>
    </dgm:pt>
    <dgm:pt modelId="{18A210F5-850F-4E47-809B-28E2CB6DDDA9}" type="pres">
      <dgm:prSet presAssocID="{14AFE8DE-9AB7-4121-859D-E48B248D8D19}" presName="horz1" presStyleCnt="0"/>
      <dgm:spPr/>
    </dgm:pt>
    <dgm:pt modelId="{18957626-1CAC-46F8-9703-A5BA1D94F905}" type="pres">
      <dgm:prSet presAssocID="{14AFE8DE-9AB7-4121-859D-E48B248D8D19}" presName="tx1" presStyleLbl="revTx" presStyleIdx="2" presStyleCnt="5"/>
      <dgm:spPr/>
    </dgm:pt>
    <dgm:pt modelId="{09D85DA2-10CA-4A08-AA17-D1C208ACE1A5}" type="pres">
      <dgm:prSet presAssocID="{14AFE8DE-9AB7-4121-859D-E48B248D8D19}" presName="vert1" presStyleCnt="0"/>
      <dgm:spPr/>
    </dgm:pt>
    <dgm:pt modelId="{1DE6B212-80B9-44F3-BC23-E68ADBFDE79E}" type="pres">
      <dgm:prSet presAssocID="{6E09BE33-B066-4524-B859-11CB0D98CB94}" presName="thickLine" presStyleLbl="alignNode1" presStyleIdx="3" presStyleCnt="5"/>
      <dgm:spPr/>
    </dgm:pt>
    <dgm:pt modelId="{D1CEF185-81AE-4E59-9E6F-B12E7A91F7A5}" type="pres">
      <dgm:prSet presAssocID="{6E09BE33-B066-4524-B859-11CB0D98CB94}" presName="horz1" presStyleCnt="0"/>
      <dgm:spPr/>
    </dgm:pt>
    <dgm:pt modelId="{D87F5804-1A1F-463D-BEB8-CBE9788E4822}" type="pres">
      <dgm:prSet presAssocID="{6E09BE33-B066-4524-B859-11CB0D98CB94}" presName="tx1" presStyleLbl="revTx" presStyleIdx="3" presStyleCnt="5"/>
      <dgm:spPr/>
    </dgm:pt>
    <dgm:pt modelId="{4C090127-D84E-4122-96BE-8C326DE2C037}" type="pres">
      <dgm:prSet presAssocID="{6E09BE33-B066-4524-B859-11CB0D98CB94}" presName="vert1" presStyleCnt="0"/>
      <dgm:spPr/>
    </dgm:pt>
    <dgm:pt modelId="{4CD16F34-1412-4BFB-AD8D-664F52BA1FE2}" type="pres">
      <dgm:prSet presAssocID="{2A4BFCD5-9D0E-4BC5-9159-ED1E860D5B6B}" presName="thickLine" presStyleLbl="alignNode1" presStyleIdx="4" presStyleCnt="5"/>
      <dgm:spPr/>
    </dgm:pt>
    <dgm:pt modelId="{FC8C1771-DD19-48CC-941F-31FF8555C858}" type="pres">
      <dgm:prSet presAssocID="{2A4BFCD5-9D0E-4BC5-9159-ED1E860D5B6B}" presName="horz1" presStyleCnt="0"/>
      <dgm:spPr/>
    </dgm:pt>
    <dgm:pt modelId="{8AE6CFD2-8F8F-4445-AB9C-B5E7A3C36022}" type="pres">
      <dgm:prSet presAssocID="{2A4BFCD5-9D0E-4BC5-9159-ED1E860D5B6B}" presName="tx1" presStyleLbl="revTx" presStyleIdx="4" presStyleCnt="5"/>
      <dgm:spPr/>
    </dgm:pt>
    <dgm:pt modelId="{7B30FC21-DEE7-4257-B89E-BE6809D2D6AD}" type="pres">
      <dgm:prSet presAssocID="{2A4BFCD5-9D0E-4BC5-9159-ED1E860D5B6B}" presName="vert1" presStyleCnt="0"/>
      <dgm:spPr/>
    </dgm:pt>
  </dgm:ptLst>
  <dgm:cxnLst>
    <dgm:cxn modelId="{DE247A23-266F-4033-8C44-3AB6FB8AFD17}" srcId="{848D06E8-7440-4C73-951F-48E6F8E7C7D6}" destId="{14AFE8DE-9AB7-4121-859D-E48B248D8D19}" srcOrd="2" destOrd="0" parTransId="{4CE58963-EC62-44B1-9B09-C48895C978B9}" sibTransId="{4D6177FA-5761-4DEE-A6BF-26B4E060C093}"/>
    <dgm:cxn modelId="{9DA6605C-56E0-42B4-9280-675F2D133FDA}" type="presOf" srcId="{399C4A6A-E193-461C-B0BB-7F4E9B81E942}" destId="{D191058A-8327-4A82-8B0D-641C83A24427}" srcOrd="0" destOrd="0" presId="urn:microsoft.com/office/officeart/2008/layout/LinedList"/>
    <dgm:cxn modelId="{9EF95769-9FA0-4110-A4F3-E142ADBE6836}" type="presOf" srcId="{6E09BE33-B066-4524-B859-11CB0D98CB94}" destId="{D87F5804-1A1F-463D-BEB8-CBE9788E4822}" srcOrd="0" destOrd="0" presId="urn:microsoft.com/office/officeart/2008/layout/LinedList"/>
    <dgm:cxn modelId="{69DC7F4E-0780-4E64-9BCC-970A8EDBB8BE}" srcId="{848D06E8-7440-4C73-951F-48E6F8E7C7D6}" destId="{6E09BE33-B066-4524-B859-11CB0D98CB94}" srcOrd="3" destOrd="0" parTransId="{219BE819-4002-4644-8051-48A0999D4A64}" sibTransId="{22D568E2-94DB-4154-9BD8-D7B84E52E6BC}"/>
    <dgm:cxn modelId="{F85EA04E-09CC-46CE-8D3F-06F5A8AE15E8}" srcId="{848D06E8-7440-4C73-951F-48E6F8E7C7D6}" destId="{2A4BFCD5-9D0E-4BC5-9159-ED1E860D5B6B}" srcOrd="4" destOrd="0" parTransId="{D29250B5-B9A5-4256-933B-BC9A3B89D897}" sibTransId="{62EE473D-0B66-48FA-909E-A1D64B02EA1E}"/>
    <dgm:cxn modelId="{CAF43F75-42DE-491C-8491-9127A64330DF}" type="presOf" srcId="{14AFE8DE-9AB7-4121-859D-E48B248D8D19}" destId="{18957626-1CAC-46F8-9703-A5BA1D94F905}" srcOrd="0" destOrd="0" presId="urn:microsoft.com/office/officeart/2008/layout/LinedList"/>
    <dgm:cxn modelId="{5B23679F-1625-4C12-ADB4-FC0EE3617FC3}" type="presOf" srcId="{0DE487B8-346A-45A0-B35C-9E5B8AFF2BC7}" destId="{1CA5C622-E49A-4548-B670-E8269D761418}" srcOrd="0" destOrd="0" presId="urn:microsoft.com/office/officeart/2008/layout/LinedList"/>
    <dgm:cxn modelId="{9B5F67BC-CEE9-4108-87B5-B348F4D5E3F0}" type="presOf" srcId="{848D06E8-7440-4C73-951F-48E6F8E7C7D6}" destId="{EDC70A92-92BA-4FE2-8600-15BCD6752503}" srcOrd="0" destOrd="0" presId="urn:microsoft.com/office/officeart/2008/layout/LinedList"/>
    <dgm:cxn modelId="{A2ADBED7-C210-4C58-BB54-2DA9D40BCF58}" srcId="{848D06E8-7440-4C73-951F-48E6F8E7C7D6}" destId="{399C4A6A-E193-461C-B0BB-7F4E9B81E942}" srcOrd="1" destOrd="0" parTransId="{C57C1E7F-1DF8-4BBF-8105-DA99F992E50B}" sibTransId="{4941DAD6-B156-42A0-972D-9C06C7278344}"/>
    <dgm:cxn modelId="{36D8C8DA-5A12-48E6-8060-6DA972B28852}" srcId="{848D06E8-7440-4C73-951F-48E6F8E7C7D6}" destId="{0DE487B8-346A-45A0-B35C-9E5B8AFF2BC7}" srcOrd="0" destOrd="0" parTransId="{F36B0FFB-02A6-40DD-A596-39A3CFA9BAB9}" sibTransId="{21C6A5C9-4698-47AE-B692-EAE538CF0971}"/>
    <dgm:cxn modelId="{7743B8E4-363B-4AE0-9115-A369099ECB49}" type="presOf" srcId="{2A4BFCD5-9D0E-4BC5-9159-ED1E860D5B6B}" destId="{8AE6CFD2-8F8F-4445-AB9C-B5E7A3C36022}" srcOrd="0" destOrd="0" presId="urn:microsoft.com/office/officeart/2008/layout/LinedList"/>
    <dgm:cxn modelId="{16EEEC83-EFE3-42BE-BDFB-FFD986AB035C}" type="presParOf" srcId="{EDC70A92-92BA-4FE2-8600-15BCD6752503}" destId="{064C2B6C-315F-4E74-9E19-FB5755112A0E}" srcOrd="0" destOrd="0" presId="urn:microsoft.com/office/officeart/2008/layout/LinedList"/>
    <dgm:cxn modelId="{75DC8177-148F-4102-AA63-D3117834D4DB}" type="presParOf" srcId="{EDC70A92-92BA-4FE2-8600-15BCD6752503}" destId="{92BA71A0-98D7-478F-AF0F-52B56A738012}" srcOrd="1" destOrd="0" presId="urn:microsoft.com/office/officeart/2008/layout/LinedList"/>
    <dgm:cxn modelId="{56FD488A-C70D-468E-A41E-FFFFE1CC5209}" type="presParOf" srcId="{92BA71A0-98D7-478F-AF0F-52B56A738012}" destId="{1CA5C622-E49A-4548-B670-E8269D761418}" srcOrd="0" destOrd="0" presId="urn:microsoft.com/office/officeart/2008/layout/LinedList"/>
    <dgm:cxn modelId="{00634656-04ED-475E-843C-86B0D59531F3}" type="presParOf" srcId="{92BA71A0-98D7-478F-AF0F-52B56A738012}" destId="{E326426B-A71D-4EAE-BCDD-D251E0EC3CB5}" srcOrd="1" destOrd="0" presId="urn:microsoft.com/office/officeart/2008/layout/LinedList"/>
    <dgm:cxn modelId="{CB4D6BB3-BAB4-436D-BFEA-BD95475C29BE}" type="presParOf" srcId="{EDC70A92-92BA-4FE2-8600-15BCD6752503}" destId="{60C5F774-22A4-4D55-BD8F-E287843F02AF}" srcOrd="2" destOrd="0" presId="urn:microsoft.com/office/officeart/2008/layout/LinedList"/>
    <dgm:cxn modelId="{5DDF11D7-7BB2-4BBC-8232-3949C2731CAC}" type="presParOf" srcId="{EDC70A92-92BA-4FE2-8600-15BCD6752503}" destId="{282BA08B-8533-4F83-BBC6-659C567B4171}" srcOrd="3" destOrd="0" presId="urn:microsoft.com/office/officeart/2008/layout/LinedList"/>
    <dgm:cxn modelId="{80B2070B-AC16-4C0C-819E-8ADCB57459BD}" type="presParOf" srcId="{282BA08B-8533-4F83-BBC6-659C567B4171}" destId="{D191058A-8327-4A82-8B0D-641C83A24427}" srcOrd="0" destOrd="0" presId="urn:microsoft.com/office/officeart/2008/layout/LinedList"/>
    <dgm:cxn modelId="{8EDA0342-0D2F-41E9-A2D4-B800C65C9F6C}" type="presParOf" srcId="{282BA08B-8533-4F83-BBC6-659C567B4171}" destId="{02B49681-B975-4ECD-B4B2-231F97C21850}" srcOrd="1" destOrd="0" presId="urn:microsoft.com/office/officeart/2008/layout/LinedList"/>
    <dgm:cxn modelId="{7D5E6FE8-6E72-4E15-9000-B4648C6BE3E7}" type="presParOf" srcId="{EDC70A92-92BA-4FE2-8600-15BCD6752503}" destId="{007C5358-DE0A-4C1F-A0EF-B2EF39E2B6B6}" srcOrd="4" destOrd="0" presId="urn:microsoft.com/office/officeart/2008/layout/LinedList"/>
    <dgm:cxn modelId="{BE7244EB-EEE1-4908-8C40-AA85CC638995}" type="presParOf" srcId="{EDC70A92-92BA-4FE2-8600-15BCD6752503}" destId="{18A210F5-850F-4E47-809B-28E2CB6DDDA9}" srcOrd="5" destOrd="0" presId="urn:microsoft.com/office/officeart/2008/layout/LinedList"/>
    <dgm:cxn modelId="{C3FEA14E-3908-4096-A895-FF0818D4D7FF}" type="presParOf" srcId="{18A210F5-850F-4E47-809B-28E2CB6DDDA9}" destId="{18957626-1CAC-46F8-9703-A5BA1D94F905}" srcOrd="0" destOrd="0" presId="urn:microsoft.com/office/officeart/2008/layout/LinedList"/>
    <dgm:cxn modelId="{26D9945E-DF3F-4ED9-B325-9A6747C95F18}" type="presParOf" srcId="{18A210F5-850F-4E47-809B-28E2CB6DDDA9}" destId="{09D85DA2-10CA-4A08-AA17-D1C208ACE1A5}" srcOrd="1" destOrd="0" presId="urn:microsoft.com/office/officeart/2008/layout/LinedList"/>
    <dgm:cxn modelId="{DBFF9352-60A3-49EE-8E27-85955C89A827}" type="presParOf" srcId="{EDC70A92-92BA-4FE2-8600-15BCD6752503}" destId="{1DE6B212-80B9-44F3-BC23-E68ADBFDE79E}" srcOrd="6" destOrd="0" presId="urn:microsoft.com/office/officeart/2008/layout/LinedList"/>
    <dgm:cxn modelId="{A7E1946C-EC9E-416A-B554-3BAD8612F389}" type="presParOf" srcId="{EDC70A92-92BA-4FE2-8600-15BCD6752503}" destId="{D1CEF185-81AE-4E59-9E6F-B12E7A91F7A5}" srcOrd="7" destOrd="0" presId="urn:microsoft.com/office/officeart/2008/layout/LinedList"/>
    <dgm:cxn modelId="{1A26BB0C-7018-440F-BAD2-C0756725B1AE}" type="presParOf" srcId="{D1CEF185-81AE-4E59-9E6F-B12E7A91F7A5}" destId="{D87F5804-1A1F-463D-BEB8-CBE9788E4822}" srcOrd="0" destOrd="0" presId="urn:microsoft.com/office/officeart/2008/layout/LinedList"/>
    <dgm:cxn modelId="{2578A79C-4C2E-4736-964E-8F84F69FEA3F}" type="presParOf" srcId="{D1CEF185-81AE-4E59-9E6F-B12E7A91F7A5}" destId="{4C090127-D84E-4122-96BE-8C326DE2C037}" srcOrd="1" destOrd="0" presId="urn:microsoft.com/office/officeart/2008/layout/LinedList"/>
    <dgm:cxn modelId="{E250D8D7-D8C8-451C-9D73-594B60E3D935}" type="presParOf" srcId="{EDC70A92-92BA-4FE2-8600-15BCD6752503}" destId="{4CD16F34-1412-4BFB-AD8D-664F52BA1FE2}" srcOrd="8" destOrd="0" presId="urn:microsoft.com/office/officeart/2008/layout/LinedList"/>
    <dgm:cxn modelId="{19C39C6B-B9C7-480D-98AF-03D124DC474C}" type="presParOf" srcId="{EDC70A92-92BA-4FE2-8600-15BCD6752503}" destId="{FC8C1771-DD19-48CC-941F-31FF8555C858}" srcOrd="9" destOrd="0" presId="urn:microsoft.com/office/officeart/2008/layout/LinedList"/>
    <dgm:cxn modelId="{5906B876-B55F-47CC-8B52-F4824ACB0DD3}" type="presParOf" srcId="{FC8C1771-DD19-48CC-941F-31FF8555C858}" destId="{8AE6CFD2-8F8F-4445-AB9C-B5E7A3C36022}" srcOrd="0" destOrd="0" presId="urn:microsoft.com/office/officeart/2008/layout/LinedList"/>
    <dgm:cxn modelId="{6311914B-B599-478E-BC48-EF853F46CBBB}" type="presParOf" srcId="{FC8C1771-DD19-48CC-941F-31FF8555C858}" destId="{7B30FC21-DEE7-4257-B89E-BE6809D2D6A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03329-3C3C-4D75-9986-AFE2AED1ACAA}"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CA"/>
        </a:p>
      </dgm:t>
    </dgm:pt>
    <dgm:pt modelId="{2C108739-3D32-49F3-A1F6-F9E838A6143D}">
      <dgm:prSet/>
      <dgm:spPr/>
      <dgm:t>
        <a:bodyPr/>
        <a:lstStyle/>
        <a:p>
          <a:pPr rtl="0"/>
          <a:r>
            <a:rPr lang="en-US" dirty="0"/>
            <a:t>Meet the Level One</a:t>
          </a:r>
        </a:p>
        <a:p>
          <a:pPr rtl="0"/>
          <a:r>
            <a:rPr lang="en-US" dirty="0"/>
            <a:t>ESS Team</a:t>
          </a:r>
          <a:endParaRPr lang="en-CA" dirty="0"/>
        </a:p>
      </dgm:t>
    </dgm:pt>
    <dgm:pt modelId="{B45AFA34-68BD-4FD2-B9C2-9011429F3148}" type="parTrans" cxnId="{8476179C-634F-4323-9359-0C122E2B65BB}">
      <dgm:prSet/>
      <dgm:spPr/>
      <dgm:t>
        <a:bodyPr/>
        <a:lstStyle/>
        <a:p>
          <a:endParaRPr lang="en-CA"/>
        </a:p>
      </dgm:t>
    </dgm:pt>
    <dgm:pt modelId="{04FEBD91-9C0C-4349-B94B-8EDC6374A34F}" type="sibTrans" cxnId="{8476179C-634F-4323-9359-0C122E2B65BB}">
      <dgm:prSet/>
      <dgm:spPr/>
      <dgm:t>
        <a:bodyPr/>
        <a:lstStyle/>
        <a:p>
          <a:endParaRPr lang="en-CA"/>
        </a:p>
      </dgm:t>
    </dgm:pt>
    <dgm:pt modelId="{DF517C01-0240-4937-B681-80482CFCB35A}">
      <dgm:prSet custT="1"/>
      <dgm:spPr/>
      <dgm:t>
        <a:bodyPr/>
        <a:lstStyle/>
        <a:p>
          <a:pPr rtl="0"/>
          <a:r>
            <a:rPr lang="en-US" sz="1700" dirty="0"/>
            <a:t>Meeting with Emergency Program Coordinator &amp; ESS Director</a:t>
          </a:r>
          <a:endParaRPr lang="en-CA" sz="1700" dirty="0"/>
        </a:p>
      </dgm:t>
    </dgm:pt>
    <dgm:pt modelId="{018E6C79-1870-4FAE-970E-D177E771538F}" type="parTrans" cxnId="{65DE3798-DE33-4695-861E-B64250A3A787}">
      <dgm:prSet/>
      <dgm:spPr/>
      <dgm:t>
        <a:bodyPr/>
        <a:lstStyle/>
        <a:p>
          <a:endParaRPr lang="en-CA"/>
        </a:p>
      </dgm:t>
    </dgm:pt>
    <dgm:pt modelId="{9593CEF1-AD27-4426-B787-7704452AEA48}" type="sibTrans" cxnId="{65DE3798-DE33-4695-861E-B64250A3A787}">
      <dgm:prSet/>
      <dgm:spPr/>
      <dgm:t>
        <a:bodyPr/>
        <a:lstStyle/>
        <a:p>
          <a:endParaRPr lang="en-CA"/>
        </a:p>
      </dgm:t>
    </dgm:pt>
    <dgm:pt modelId="{29D646C2-A3CF-4D8C-9934-424973633FF0}">
      <dgm:prSet/>
      <dgm:spPr/>
      <dgm:t>
        <a:bodyPr/>
        <a:lstStyle/>
        <a:p>
          <a:pPr rtl="0"/>
          <a:r>
            <a:rPr lang="en-US" dirty="0"/>
            <a:t>Able to complete supplier consent forms</a:t>
          </a:r>
          <a:endParaRPr lang="en-CA" dirty="0"/>
        </a:p>
      </dgm:t>
    </dgm:pt>
    <dgm:pt modelId="{6D2F35E3-BFD9-4299-B061-21ACB8C4DC80}" type="parTrans" cxnId="{C31018EA-E00C-47FB-9D82-5E76C23ACCFF}">
      <dgm:prSet/>
      <dgm:spPr/>
      <dgm:t>
        <a:bodyPr/>
        <a:lstStyle/>
        <a:p>
          <a:endParaRPr lang="en-CA"/>
        </a:p>
      </dgm:t>
    </dgm:pt>
    <dgm:pt modelId="{FD4BFF77-13F0-4A2A-A45C-94FB15E1DD46}" type="sibTrans" cxnId="{C31018EA-E00C-47FB-9D82-5E76C23ACCFF}">
      <dgm:prSet/>
      <dgm:spPr/>
      <dgm:t>
        <a:bodyPr/>
        <a:lstStyle/>
        <a:p>
          <a:endParaRPr lang="en-CA"/>
        </a:p>
      </dgm:t>
    </dgm:pt>
    <dgm:pt modelId="{36B73EA6-62C8-4B7F-8982-00140744036C}">
      <dgm:prSet/>
      <dgm:spPr/>
      <dgm:t>
        <a:bodyPr/>
        <a:lstStyle/>
        <a:p>
          <a:pPr rtl="0"/>
          <a:r>
            <a:rPr lang="en-US" dirty="0"/>
            <a:t>Attain list of Community Resources</a:t>
          </a:r>
          <a:endParaRPr lang="en-CA" dirty="0"/>
        </a:p>
      </dgm:t>
    </dgm:pt>
    <dgm:pt modelId="{8B3042B0-777E-44AE-BCBF-19DD256B9805}" type="parTrans" cxnId="{28C1177B-C224-4033-97BD-A14228874253}">
      <dgm:prSet/>
      <dgm:spPr/>
      <dgm:t>
        <a:bodyPr/>
        <a:lstStyle/>
        <a:p>
          <a:endParaRPr lang="en-CA"/>
        </a:p>
      </dgm:t>
    </dgm:pt>
    <dgm:pt modelId="{ABF94248-4FC3-44FA-B4D4-53E60907C4C0}" type="sibTrans" cxnId="{28C1177B-C224-4033-97BD-A14228874253}">
      <dgm:prSet/>
      <dgm:spPr/>
      <dgm:t>
        <a:bodyPr/>
        <a:lstStyle/>
        <a:p>
          <a:endParaRPr lang="en-CA"/>
        </a:p>
      </dgm:t>
    </dgm:pt>
    <dgm:pt modelId="{06210F29-28A8-403D-8E32-9869E9ECAFA2}">
      <dgm:prSet/>
      <dgm:spPr/>
      <dgm:t>
        <a:bodyPr/>
        <a:lstStyle/>
        <a:p>
          <a:pPr rtl="0"/>
          <a:r>
            <a:rPr lang="en-US" dirty="0"/>
            <a:t>Inform Family and Employers of team involvement</a:t>
          </a:r>
          <a:endParaRPr lang="en-CA" dirty="0"/>
        </a:p>
      </dgm:t>
    </dgm:pt>
    <dgm:pt modelId="{BE175079-F9C1-448A-8891-D1A32F4041A6}" type="parTrans" cxnId="{C00165A6-336B-436D-81C5-5773F1628E46}">
      <dgm:prSet/>
      <dgm:spPr/>
      <dgm:t>
        <a:bodyPr/>
        <a:lstStyle/>
        <a:p>
          <a:endParaRPr lang="en-CA"/>
        </a:p>
      </dgm:t>
    </dgm:pt>
    <dgm:pt modelId="{6AEEFD6A-4A5C-498D-AB4A-D43CB9E3CF9B}" type="sibTrans" cxnId="{C00165A6-336B-436D-81C5-5773F1628E46}">
      <dgm:prSet/>
      <dgm:spPr/>
      <dgm:t>
        <a:bodyPr/>
        <a:lstStyle/>
        <a:p>
          <a:endParaRPr lang="en-CA"/>
        </a:p>
      </dgm:t>
    </dgm:pt>
    <dgm:pt modelId="{B6A35D22-6D35-44EF-ADEC-9FA5BB71B4A1}" type="pres">
      <dgm:prSet presAssocID="{3FD03329-3C3C-4D75-9986-AFE2AED1ACAA}" presName="Name0" presStyleCnt="0">
        <dgm:presLayoutVars>
          <dgm:dir/>
          <dgm:resizeHandles val="exact"/>
        </dgm:presLayoutVars>
      </dgm:prSet>
      <dgm:spPr/>
    </dgm:pt>
    <dgm:pt modelId="{51197BB2-5F45-4232-947F-20FDF18BC360}" type="pres">
      <dgm:prSet presAssocID="{3FD03329-3C3C-4D75-9986-AFE2AED1ACAA}" presName="cycle" presStyleCnt="0"/>
      <dgm:spPr/>
    </dgm:pt>
    <dgm:pt modelId="{50F0E4DC-B1E5-4F4D-A6B8-76D4094511E7}" type="pres">
      <dgm:prSet presAssocID="{2C108739-3D32-49F3-A1F6-F9E838A6143D}" presName="nodeFirstNode" presStyleLbl="node1" presStyleIdx="0" presStyleCnt="5" custRadScaleRad="96131" custRadScaleInc="1021">
        <dgm:presLayoutVars>
          <dgm:bulletEnabled val="1"/>
        </dgm:presLayoutVars>
      </dgm:prSet>
      <dgm:spPr/>
    </dgm:pt>
    <dgm:pt modelId="{93F2ADF6-E9D9-4FC1-B552-B43F9FDB6F5F}" type="pres">
      <dgm:prSet presAssocID="{04FEBD91-9C0C-4349-B94B-8EDC6374A34F}" presName="sibTransFirstNode" presStyleLbl="bgShp" presStyleIdx="0" presStyleCnt="1" custLinFactNeighborX="-1262" custLinFactNeighborY="2286"/>
      <dgm:spPr/>
    </dgm:pt>
    <dgm:pt modelId="{CC5A65F0-7429-4566-821C-CED7788AA078}" type="pres">
      <dgm:prSet presAssocID="{DF517C01-0240-4937-B681-80482CFCB35A}" presName="nodeFollowingNodes" presStyleLbl="node1" presStyleIdx="1" presStyleCnt="5" custScaleX="103330" custScaleY="105667" custRadScaleRad="111967" custRadScaleInc="10287">
        <dgm:presLayoutVars>
          <dgm:bulletEnabled val="1"/>
        </dgm:presLayoutVars>
      </dgm:prSet>
      <dgm:spPr/>
    </dgm:pt>
    <dgm:pt modelId="{3C629514-D0C3-49C9-B31E-90D5F3711664}" type="pres">
      <dgm:prSet presAssocID="{29D646C2-A3CF-4D8C-9934-424973633FF0}" presName="nodeFollowingNodes" presStyleLbl="node1" presStyleIdx="2" presStyleCnt="5" custRadScaleRad="96161" custRadScaleInc="-26939">
        <dgm:presLayoutVars>
          <dgm:bulletEnabled val="1"/>
        </dgm:presLayoutVars>
      </dgm:prSet>
      <dgm:spPr/>
    </dgm:pt>
    <dgm:pt modelId="{FBB9DF9B-8A0A-48AB-AF83-2E9BDCCA7606}" type="pres">
      <dgm:prSet presAssocID="{36B73EA6-62C8-4B7F-8982-00140744036C}" presName="nodeFollowingNodes" presStyleLbl="node1" presStyleIdx="3" presStyleCnt="5" custRadScaleRad="98039" custRadScaleInc="23404">
        <dgm:presLayoutVars>
          <dgm:bulletEnabled val="1"/>
        </dgm:presLayoutVars>
      </dgm:prSet>
      <dgm:spPr/>
    </dgm:pt>
    <dgm:pt modelId="{073928F2-38B2-4C6E-BC4A-1EFC0285D5FF}" type="pres">
      <dgm:prSet presAssocID="{06210F29-28A8-403D-8E32-9869E9ECAFA2}" presName="nodeFollowingNodes" presStyleLbl="node1" presStyleIdx="4" presStyleCnt="5" custRadScaleRad="101113" custRadScaleInc="-10469">
        <dgm:presLayoutVars>
          <dgm:bulletEnabled val="1"/>
        </dgm:presLayoutVars>
      </dgm:prSet>
      <dgm:spPr/>
    </dgm:pt>
  </dgm:ptLst>
  <dgm:cxnLst>
    <dgm:cxn modelId="{60AB201E-37F2-45A6-884C-A143DEADF568}" type="presOf" srcId="{3FD03329-3C3C-4D75-9986-AFE2AED1ACAA}" destId="{B6A35D22-6D35-44EF-ADEC-9FA5BB71B4A1}" srcOrd="0" destOrd="0" presId="urn:microsoft.com/office/officeart/2005/8/layout/cycle3"/>
    <dgm:cxn modelId="{07A04B49-F2CE-41AE-BD08-BF3E227DCC32}" type="presOf" srcId="{DF517C01-0240-4937-B681-80482CFCB35A}" destId="{CC5A65F0-7429-4566-821C-CED7788AA078}" srcOrd="0" destOrd="0" presId="urn:microsoft.com/office/officeart/2005/8/layout/cycle3"/>
    <dgm:cxn modelId="{CC03B35A-2FDD-4508-8D03-2C2B1FE0A536}" type="presOf" srcId="{36B73EA6-62C8-4B7F-8982-00140744036C}" destId="{FBB9DF9B-8A0A-48AB-AF83-2E9BDCCA7606}" srcOrd="0" destOrd="0" presId="urn:microsoft.com/office/officeart/2005/8/layout/cycle3"/>
    <dgm:cxn modelId="{28C1177B-C224-4033-97BD-A14228874253}" srcId="{3FD03329-3C3C-4D75-9986-AFE2AED1ACAA}" destId="{36B73EA6-62C8-4B7F-8982-00140744036C}" srcOrd="3" destOrd="0" parTransId="{8B3042B0-777E-44AE-BCBF-19DD256B9805}" sibTransId="{ABF94248-4FC3-44FA-B4D4-53E60907C4C0}"/>
    <dgm:cxn modelId="{E0C6D68D-EFC8-4686-AF1A-7F7E288522A0}" type="presOf" srcId="{2C108739-3D32-49F3-A1F6-F9E838A6143D}" destId="{50F0E4DC-B1E5-4F4D-A6B8-76D4094511E7}" srcOrd="0" destOrd="0" presId="urn:microsoft.com/office/officeart/2005/8/layout/cycle3"/>
    <dgm:cxn modelId="{65DE3798-DE33-4695-861E-B64250A3A787}" srcId="{3FD03329-3C3C-4D75-9986-AFE2AED1ACAA}" destId="{DF517C01-0240-4937-B681-80482CFCB35A}" srcOrd="1" destOrd="0" parTransId="{018E6C79-1870-4FAE-970E-D177E771538F}" sibTransId="{9593CEF1-AD27-4426-B787-7704452AEA48}"/>
    <dgm:cxn modelId="{8476179C-634F-4323-9359-0C122E2B65BB}" srcId="{3FD03329-3C3C-4D75-9986-AFE2AED1ACAA}" destId="{2C108739-3D32-49F3-A1F6-F9E838A6143D}" srcOrd="0" destOrd="0" parTransId="{B45AFA34-68BD-4FD2-B9C2-9011429F3148}" sibTransId="{04FEBD91-9C0C-4349-B94B-8EDC6374A34F}"/>
    <dgm:cxn modelId="{C00165A6-336B-436D-81C5-5773F1628E46}" srcId="{3FD03329-3C3C-4D75-9986-AFE2AED1ACAA}" destId="{06210F29-28A8-403D-8E32-9869E9ECAFA2}" srcOrd="4" destOrd="0" parTransId="{BE175079-F9C1-448A-8891-D1A32F4041A6}" sibTransId="{6AEEFD6A-4A5C-498D-AB4A-D43CB9E3CF9B}"/>
    <dgm:cxn modelId="{9D8C67AA-18E0-43B5-B166-5E99A902B3FF}" type="presOf" srcId="{29D646C2-A3CF-4D8C-9934-424973633FF0}" destId="{3C629514-D0C3-49C9-B31E-90D5F3711664}" srcOrd="0" destOrd="0" presId="urn:microsoft.com/office/officeart/2005/8/layout/cycle3"/>
    <dgm:cxn modelId="{E2E65DB4-444E-4EF6-94A2-9515C6ECE459}" type="presOf" srcId="{04FEBD91-9C0C-4349-B94B-8EDC6374A34F}" destId="{93F2ADF6-E9D9-4FC1-B552-B43F9FDB6F5F}" srcOrd="0" destOrd="0" presId="urn:microsoft.com/office/officeart/2005/8/layout/cycle3"/>
    <dgm:cxn modelId="{63AFE2E3-2885-4DF6-BFE9-E5B4F290C5E6}" type="presOf" srcId="{06210F29-28A8-403D-8E32-9869E9ECAFA2}" destId="{073928F2-38B2-4C6E-BC4A-1EFC0285D5FF}" srcOrd="0" destOrd="0" presId="urn:microsoft.com/office/officeart/2005/8/layout/cycle3"/>
    <dgm:cxn modelId="{C31018EA-E00C-47FB-9D82-5E76C23ACCFF}" srcId="{3FD03329-3C3C-4D75-9986-AFE2AED1ACAA}" destId="{29D646C2-A3CF-4D8C-9934-424973633FF0}" srcOrd="2" destOrd="0" parTransId="{6D2F35E3-BFD9-4299-B061-21ACB8C4DC80}" sibTransId="{FD4BFF77-13F0-4A2A-A45C-94FB15E1DD46}"/>
    <dgm:cxn modelId="{D65A6C3F-9C94-4630-AA60-6029ADC06091}" type="presParOf" srcId="{B6A35D22-6D35-44EF-ADEC-9FA5BB71B4A1}" destId="{51197BB2-5F45-4232-947F-20FDF18BC360}" srcOrd="0" destOrd="0" presId="urn:microsoft.com/office/officeart/2005/8/layout/cycle3"/>
    <dgm:cxn modelId="{44AAF7B7-3DCC-4B52-844F-2D6D8053DAEC}" type="presParOf" srcId="{51197BB2-5F45-4232-947F-20FDF18BC360}" destId="{50F0E4DC-B1E5-4F4D-A6B8-76D4094511E7}" srcOrd="0" destOrd="0" presId="urn:microsoft.com/office/officeart/2005/8/layout/cycle3"/>
    <dgm:cxn modelId="{3E38C2BC-1D9C-47CD-8186-3DC3E1A70A40}" type="presParOf" srcId="{51197BB2-5F45-4232-947F-20FDF18BC360}" destId="{93F2ADF6-E9D9-4FC1-B552-B43F9FDB6F5F}" srcOrd="1" destOrd="0" presId="urn:microsoft.com/office/officeart/2005/8/layout/cycle3"/>
    <dgm:cxn modelId="{5C933CDE-A113-4D06-BF95-76ECD19B6449}" type="presParOf" srcId="{51197BB2-5F45-4232-947F-20FDF18BC360}" destId="{CC5A65F0-7429-4566-821C-CED7788AA078}" srcOrd="2" destOrd="0" presId="urn:microsoft.com/office/officeart/2005/8/layout/cycle3"/>
    <dgm:cxn modelId="{4D4B84A5-F2A4-4574-AC1C-9BD972BC900E}" type="presParOf" srcId="{51197BB2-5F45-4232-947F-20FDF18BC360}" destId="{3C629514-D0C3-49C9-B31E-90D5F3711664}" srcOrd="3" destOrd="0" presId="urn:microsoft.com/office/officeart/2005/8/layout/cycle3"/>
    <dgm:cxn modelId="{7D6E31A7-86EA-4C7E-87A0-EB6ED5C99132}" type="presParOf" srcId="{51197BB2-5F45-4232-947F-20FDF18BC360}" destId="{FBB9DF9B-8A0A-48AB-AF83-2E9BDCCA7606}" srcOrd="4" destOrd="0" presId="urn:microsoft.com/office/officeart/2005/8/layout/cycle3"/>
    <dgm:cxn modelId="{098B7225-61BE-4047-A352-2FC60F9C1A56}" type="presParOf" srcId="{51197BB2-5F45-4232-947F-20FDF18BC360}" destId="{073928F2-38B2-4C6E-BC4A-1EFC0285D5FF}"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CDE6F-9C97-4C62-9C22-F11FE6FC526F}"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CA"/>
        </a:p>
      </dgm:t>
    </dgm:pt>
    <dgm:pt modelId="{701FAB83-49AD-4BA6-9866-85072BF954D2}">
      <dgm:prSet/>
      <dgm:spPr/>
      <dgm:t>
        <a:bodyPr/>
        <a:lstStyle/>
        <a:p>
          <a:pPr rtl="0"/>
          <a:r>
            <a:rPr lang="en-US" dirty="0"/>
            <a:t>Incident Occurs</a:t>
          </a:r>
          <a:endParaRPr lang="en-CA" dirty="0"/>
        </a:p>
      </dgm:t>
    </dgm:pt>
    <dgm:pt modelId="{D1CF9ACE-C06A-488E-944F-CDF13F795E9E}" type="parTrans" cxnId="{1720890B-B37B-4DCE-BC78-31F2531467E2}">
      <dgm:prSet/>
      <dgm:spPr/>
      <dgm:t>
        <a:bodyPr/>
        <a:lstStyle/>
        <a:p>
          <a:endParaRPr lang="en-CA"/>
        </a:p>
      </dgm:t>
    </dgm:pt>
    <dgm:pt modelId="{5B8A5ED4-510F-4211-97C8-8A137A9BA927}" type="sibTrans" cxnId="{1720890B-B37B-4DCE-BC78-31F2531467E2}">
      <dgm:prSet/>
      <dgm:spPr/>
      <dgm:t>
        <a:bodyPr/>
        <a:lstStyle/>
        <a:p>
          <a:endParaRPr lang="en-CA" dirty="0"/>
        </a:p>
      </dgm:t>
    </dgm:pt>
    <dgm:pt modelId="{AF6E87F9-AD91-4DAD-98DD-F72F4E3689D0}">
      <dgm:prSet/>
      <dgm:spPr/>
      <dgm:t>
        <a:bodyPr/>
        <a:lstStyle/>
        <a:p>
          <a:pPr rtl="0"/>
          <a:r>
            <a:rPr lang="en-US" dirty="0"/>
            <a:t>Police/Fire/Dispatch contact EPC/ESSD or Designate</a:t>
          </a:r>
          <a:endParaRPr lang="en-CA" dirty="0"/>
        </a:p>
      </dgm:t>
    </dgm:pt>
    <dgm:pt modelId="{3F126166-804E-4E13-834A-15AEB05E916E}" type="parTrans" cxnId="{4582D33F-B6A4-4DFE-BF83-57EEFA517B4F}">
      <dgm:prSet/>
      <dgm:spPr/>
      <dgm:t>
        <a:bodyPr/>
        <a:lstStyle/>
        <a:p>
          <a:endParaRPr lang="en-CA"/>
        </a:p>
      </dgm:t>
    </dgm:pt>
    <dgm:pt modelId="{49EAB0BE-7BB7-4353-AD02-8B744F88D193}" type="sibTrans" cxnId="{4582D33F-B6A4-4DFE-BF83-57EEFA517B4F}">
      <dgm:prSet/>
      <dgm:spPr/>
      <dgm:t>
        <a:bodyPr/>
        <a:lstStyle/>
        <a:p>
          <a:endParaRPr lang="en-CA" dirty="0"/>
        </a:p>
      </dgm:t>
    </dgm:pt>
    <dgm:pt modelId="{7EB66EC9-661D-4549-9F12-20339A1496E1}">
      <dgm:prSet/>
      <dgm:spPr/>
      <dgm:t>
        <a:bodyPr/>
        <a:lstStyle/>
        <a:p>
          <a:pPr rtl="0"/>
          <a:r>
            <a:rPr lang="en-US" dirty="0"/>
            <a:t>EPC/ESSD contact EMBC for a task # to authorize ESS expenses</a:t>
          </a:r>
          <a:endParaRPr lang="en-CA" dirty="0"/>
        </a:p>
      </dgm:t>
    </dgm:pt>
    <dgm:pt modelId="{6632280C-D9CA-4EC9-9603-F4475B7422E7}" type="parTrans" cxnId="{119422D9-62B2-4A73-A7F2-77B7757A2ACF}">
      <dgm:prSet/>
      <dgm:spPr/>
      <dgm:t>
        <a:bodyPr/>
        <a:lstStyle/>
        <a:p>
          <a:endParaRPr lang="en-CA"/>
        </a:p>
      </dgm:t>
    </dgm:pt>
    <dgm:pt modelId="{59D8C678-2E45-4FA7-A310-2310D619EB8B}" type="sibTrans" cxnId="{119422D9-62B2-4A73-A7F2-77B7757A2ACF}">
      <dgm:prSet/>
      <dgm:spPr/>
      <dgm:t>
        <a:bodyPr/>
        <a:lstStyle/>
        <a:p>
          <a:endParaRPr lang="en-CA" dirty="0"/>
        </a:p>
      </dgm:t>
    </dgm:pt>
    <dgm:pt modelId="{BD6AAAC9-9C22-460C-9664-42DF503525C3}">
      <dgm:prSet/>
      <dgm:spPr/>
      <dgm:t>
        <a:bodyPr/>
        <a:lstStyle/>
        <a:p>
          <a:pPr rtl="0"/>
          <a:r>
            <a:rPr lang="en-US" dirty="0"/>
            <a:t>Level One Call out by EPC/ESSD </a:t>
          </a:r>
          <a:endParaRPr lang="en-CA" dirty="0"/>
        </a:p>
      </dgm:t>
    </dgm:pt>
    <dgm:pt modelId="{D6A726D7-E8B5-4FC0-B1B9-2DC15745F04A}" type="parTrans" cxnId="{6835ED51-FC39-479E-9F1B-EAA9FC1F39EF}">
      <dgm:prSet/>
      <dgm:spPr/>
      <dgm:t>
        <a:bodyPr/>
        <a:lstStyle/>
        <a:p>
          <a:endParaRPr lang="en-CA"/>
        </a:p>
      </dgm:t>
    </dgm:pt>
    <dgm:pt modelId="{D38582C5-BFAC-4DEC-9AB7-7047439790CA}" type="sibTrans" cxnId="{6835ED51-FC39-479E-9F1B-EAA9FC1F39EF}">
      <dgm:prSet/>
      <dgm:spPr/>
      <dgm:t>
        <a:bodyPr/>
        <a:lstStyle/>
        <a:p>
          <a:endParaRPr lang="en-CA" dirty="0"/>
        </a:p>
      </dgm:t>
    </dgm:pt>
    <dgm:pt modelId="{A100488D-A2AE-4521-8FBC-68173860D7F1}">
      <dgm:prSet/>
      <dgm:spPr/>
      <dgm:t>
        <a:bodyPr/>
        <a:lstStyle/>
        <a:p>
          <a:pPr rtl="0"/>
          <a:r>
            <a:rPr lang="en-US" dirty="0"/>
            <a:t>A minimum of two responders attend the call</a:t>
          </a:r>
          <a:endParaRPr lang="en-CA" dirty="0"/>
        </a:p>
      </dgm:t>
    </dgm:pt>
    <dgm:pt modelId="{94386BBD-FD68-4C6F-89B8-844B53E933C3}" type="parTrans" cxnId="{9213D1E1-E32C-464D-9711-C37D6BA07DA9}">
      <dgm:prSet/>
      <dgm:spPr/>
      <dgm:t>
        <a:bodyPr/>
        <a:lstStyle/>
        <a:p>
          <a:endParaRPr lang="en-CA"/>
        </a:p>
      </dgm:t>
    </dgm:pt>
    <dgm:pt modelId="{FA8107BD-0195-42A9-B38F-27EBFF806A95}" type="sibTrans" cxnId="{9213D1E1-E32C-464D-9711-C37D6BA07DA9}">
      <dgm:prSet/>
      <dgm:spPr/>
      <dgm:t>
        <a:bodyPr/>
        <a:lstStyle/>
        <a:p>
          <a:endParaRPr lang="en-CA" dirty="0"/>
        </a:p>
      </dgm:t>
    </dgm:pt>
    <dgm:pt modelId="{4E0A2600-2E8F-4E41-A5A4-44FCFD15EDF8}">
      <dgm:prSet custT="1"/>
      <dgm:spPr/>
      <dgm:t>
        <a:bodyPr/>
        <a:lstStyle/>
        <a:p>
          <a:pPr rtl="0"/>
          <a:r>
            <a:rPr lang="en-US" sz="1700" dirty="0"/>
            <a:t>Take your kit</a:t>
          </a:r>
          <a:endParaRPr lang="en-CA" sz="1700" dirty="0"/>
        </a:p>
      </dgm:t>
    </dgm:pt>
    <dgm:pt modelId="{9F1995E6-B29D-4754-A951-75856408A730}" type="parTrans" cxnId="{234EE081-BA83-4EEA-B233-370B1C0395E7}">
      <dgm:prSet/>
      <dgm:spPr/>
      <dgm:t>
        <a:bodyPr/>
        <a:lstStyle/>
        <a:p>
          <a:endParaRPr lang="en-CA"/>
        </a:p>
      </dgm:t>
    </dgm:pt>
    <dgm:pt modelId="{88919040-D76E-4BAF-91B7-99278A449CC2}" type="sibTrans" cxnId="{234EE081-BA83-4EEA-B233-370B1C0395E7}">
      <dgm:prSet/>
      <dgm:spPr/>
      <dgm:t>
        <a:bodyPr/>
        <a:lstStyle/>
        <a:p>
          <a:endParaRPr lang="en-CA" dirty="0"/>
        </a:p>
      </dgm:t>
    </dgm:pt>
    <dgm:pt modelId="{C426C627-C155-458B-8D6C-94F0C671E1C2}">
      <dgm:prSet custT="1"/>
      <dgm:spPr/>
      <dgm:t>
        <a:bodyPr/>
        <a:lstStyle/>
        <a:p>
          <a:pPr rtl="0"/>
          <a:r>
            <a:rPr lang="en-US" sz="1700" dirty="0"/>
            <a:t>Obey laws and drive safely</a:t>
          </a:r>
          <a:endParaRPr lang="en-CA" sz="1700" dirty="0"/>
        </a:p>
      </dgm:t>
    </dgm:pt>
    <dgm:pt modelId="{D87A2781-B5B9-447C-B1CD-7FE22E1AFFEA}" type="parTrans" cxnId="{4C4FEC30-195C-44F5-B62C-9CEAA22B895E}">
      <dgm:prSet/>
      <dgm:spPr/>
      <dgm:t>
        <a:bodyPr/>
        <a:lstStyle/>
        <a:p>
          <a:endParaRPr lang="en-CA"/>
        </a:p>
      </dgm:t>
    </dgm:pt>
    <dgm:pt modelId="{2C0BC751-E145-4D26-A9BA-113D57D29DC8}" type="sibTrans" cxnId="{4C4FEC30-195C-44F5-B62C-9CEAA22B895E}">
      <dgm:prSet/>
      <dgm:spPr/>
      <dgm:t>
        <a:bodyPr/>
        <a:lstStyle/>
        <a:p>
          <a:endParaRPr lang="en-CA" dirty="0"/>
        </a:p>
      </dgm:t>
    </dgm:pt>
    <dgm:pt modelId="{0B3B4A1C-22B5-4519-95E8-130C98C4AD3A}">
      <dgm:prSet custT="1"/>
      <dgm:spPr/>
      <dgm:t>
        <a:bodyPr/>
        <a:lstStyle/>
        <a:p>
          <a:pPr rtl="0"/>
          <a:r>
            <a:rPr lang="en-US" sz="1700" dirty="0"/>
            <a:t>Identify yourself to person in charge</a:t>
          </a:r>
          <a:endParaRPr lang="en-CA" sz="1700" dirty="0"/>
        </a:p>
      </dgm:t>
    </dgm:pt>
    <dgm:pt modelId="{8090364D-943D-4BE3-B679-3CA6A506405C}" type="parTrans" cxnId="{4263C6ED-5DC8-4FEE-8933-286F86138922}">
      <dgm:prSet/>
      <dgm:spPr/>
      <dgm:t>
        <a:bodyPr/>
        <a:lstStyle/>
        <a:p>
          <a:endParaRPr lang="en-CA"/>
        </a:p>
      </dgm:t>
    </dgm:pt>
    <dgm:pt modelId="{4635F092-5556-4EBF-9848-1BBE134D3AAF}" type="sibTrans" cxnId="{4263C6ED-5DC8-4FEE-8933-286F86138922}">
      <dgm:prSet/>
      <dgm:spPr/>
      <dgm:t>
        <a:bodyPr/>
        <a:lstStyle/>
        <a:p>
          <a:endParaRPr lang="en-CA"/>
        </a:p>
      </dgm:t>
    </dgm:pt>
    <dgm:pt modelId="{8C5DB47A-873C-413E-ADBD-5E52A3CC35B3}">
      <dgm:prSet/>
      <dgm:spPr/>
      <dgm:t>
        <a:bodyPr/>
        <a:lstStyle/>
        <a:p>
          <a:r>
            <a:rPr lang="en-US" dirty="0"/>
            <a:t>ESS in action!</a:t>
          </a:r>
          <a:endParaRPr lang="en-CA" dirty="0"/>
        </a:p>
      </dgm:t>
    </dgm:pt>
    <dgm:pt modelId="{C2D7C339-8C3F-4E43-9259-C7CD7DA24960}" type="parTrans" cxnId="{BAADBE0B-5DAF-42FA-879E-FE0922AC3384}">
      <dgm:prSet/>
      <dgm:spPr/>
      <dgm:t>
        <a:bodyPr/>
        <a:lstStyle/>
        <a:p>
          <a:endParaRPr lang="en-CA"/>
        </a:p>
      </dgm:t>
    </dgm:pt>
    <dgm:pt modelId="{A2D38FD2-86D2-480C-9BAF-B817E82AC36C}" type="sibTrans" cxnId="{BAADBE0B-5DAF-42FA-879E-FE0922AC3384}">
      <dgm:prSet/>
      <dgm:spPr/>
      <dgm:t>
        <a:bodyPr/>
        <a:lstStyle/>
        <a:p>
          <a:endParaRPr lang="en-CA"/>
        </a:p>
      </dgm:t>
    </dgm:pt>
    <dgm:pt modelId="{F6D4443C-19B2-4C08-A7CE-221DAE6DAB92}" type="pres">
      <dgm:prSet presAssocID="{7D2CDE6F-9C97-4C62-9C22-F11FE6FC526F}" presName="Name0" presStyleCnt="0">
        <dgm:presLayoutVars>
          <dgm:dir/>
          <dgm:resizeHandles val="exact"/>
        </dgm:presLayoutVars>
      </dgm:prSet>
      <dgm:spPr/>
    </dgm:pt>
    <dgm:pt modelId="{D7978329-D6EA-4FE2-BBA2-E7830F8E8DC9}" type="pres">
      <dgm:prSet presAssocID="{701FAB83-49AD-4BA6-9866-85072BF954D2}" presName="node" presStyleLbl="node1" presStyleIdx="0" presStyleCnt="9">
        <dgm:presLayoutVars>
          <dgm:bulletEnabled val="1"/>
        </dgm:presLayoutVars>
      </dgm:prSet>
      <dgm:spPr/>
    </dgm:pt>
    <dgm:pt modelId="{195EAFE4-A285-4DB8-902F-F5D5FCD772B4}" type="pres">
      <dgm:prSet presAssocID="{5B8A5ED4-510F-4211-97C8-8A137A9BA927}" presName="sibTrans" presStyleLbl="sibTrans1D1" presStyleIdx="0" presStyleCnt="8"/>
      <dgm:spPr/>
    </dgm:pt>
    <dgm:pt modelId="{6BF13C75-E6F6-4177-BF2E-91EA9BBCEB48}" type="pres">
      <dgm:prSet presAssocID="{5B8A5ED4-510F-4211-97C8-8A137A9BA927}" presName="connectorText" presStyleLbl="sibTrans1D1" presStyleIdx="0" presStyleCnt="8"/>
      <dgm:spPr/>
    </dgm:pt>
    <dgm:pt modelId="{8B9C7FAD-7AFB-4D11-8BFA-A2D50E484DE0}" type="pres">
      <dgm:prSet presAssocID="{AF6E87F9-AD91-4DAD-98DD-F72F4E3689D0}" presName="node" presStyleLbl="node1" presStyleIdx="1" presStyleCnt="9">
        <dgm:presLayoutVars>
          <dgm:bulletEnabled val="1"/>
        </dgm:presLayoutVars>
      </dgm:prSet>
      <dgm:spPr/>
    </dgm:pt>
    <dgm:pt modelId="{1F314C69-B4EB-4BFA-9DF8-9AB142052203}" type="pres">
      <dgm:prSet presAssocID="{49EAB0BE-7BB7-4353-AD02-8B744F88D193}" presName="sibTrans" presStyleLbl="sibTrans1D1" presStyleIdx="1" presStyleCnt="8"/>
      <dgm:spPr/>
    </dgm:pt>
    <dgm:pt modelId="{0547CD5D-2C0B-402A-B66C-573140D0B599}" type="pres">
      <dgm:prSet presAssocID="{49EAB0BE-7BB7-4353-AD02-8B744F88D193}" presName="connectorText" presStyleLbl="sibTrans1D1" presStyleIdx="1" presStyleCnt="8"/>
      <dgm:spPr/>
    </dgm:pt>
    <dgm:pt modelId="{863AF308-94E9-4475-8966-AFAC6382EEAF}" type="pres">
      <dgm:prSet presAssocID="{7EB66EC9-661D-4549-9F12-20339A1496E1}" presName="node" presStyleLbl="node1" presStyleIdx="2" presStyleCnt="9">
        <dgm:presLayoutVars>
          <dgm:bulletEnabled val="1"/>
        </dgm:presLayoutVars>
      </dgm:prSet>
      <dgm:spPr/>
    </dgm:pt>
    <dgm:pt modelId="{3D69FC2E-258A-4339-A1F8-95896601856C}" type="pres">
      <dgm:prSet presAssocID="{59D8C678-2E45-4FA7-A310-2310D619EB8B}" presName="sibTrans" presStyleLbl="sibTrans1D1" presStyleIdx="2" presStyleCnt="8"/>
      <dgm:spPr/>
    </dgm:pt>
    <dgm:pt modelId="{018DE900-F7BB-44D5-9080-97F141E29EEC}" type="pres">
      <dgm:prSet presAssocID="{59D8C678-2E45-4FA7-A310-2310D619EB8B}" presName="connectorText" presStyleLbl="sibTrans1D1" presStyleIdx="2" presStyleCnt="8"/>
      <dgm:spPr/>
    </dgm:pt>
    <dgm:pt modelId="{09AC22CD-5388-4F10-A493-2DFA386F9E78}" type="pres">
      <dgm:prSet presAssocID="{BD6AAAC9-9C22-460C-9664-42DF503525C3}" presName="node" presStyleLbl="node1" presStyleIdx="3" presStyleCnt="9">
        <dgm:presLayoutVars>
          <dgm:bulletEnabled val="1"/>
        </dgm:presLayoutVars>
      </dgm:prSet>
      <dgm:spPr/>
    </dgm:pt>
    <dgm:pt modelId="{D5C5791B-18DE-4A5D-90F8-FB03D8EFA204}" type="pres">
      <dgm:prSet presAssocID="{D38582C5-BFAC-4DEC-9AB7-7047439790CA}" presName="sibTrans" presStyleLbl="sibTrans1D1" presStyleIdx="3" presStyleCnt="8"/>
      <dgm:spPr/>
    </dgm:pt>
    <dgm:pt modelId="{91993BF5-DD93-42ED-8436-72278720B393}" type="pres">
      <dgm:prSet presAssocID="{D38582C5-BFAC-4DEC-9AB7-7047439790CA}" presName="connectorText" presStyleLbl="sibTrans1D1" presStyleIdx="3" presStyleCnt="8"/>
      <dgm:spPr/>
    </dgm:pt>
    <dgm:pt modelId="{4C9A0464-61BA-459D-88F7-1632C4F53700}" type="pres">
      <dgm:prSet presAssocID="{A100488D-A2AE-4521-8FBC-68173860D7F1}" presName="node" presStyleLbl="node1" presStyleIdx="4" presStyleCnt="9">
        <dgm:presLayoutVars>
          <dgm:bulletEnabled val="1"/>
        </dgm:presLayoutVars>
      </dgm:prSet>
      <dgm:spPr/>
    </dgm:pt>
    <dgm:pt modelId="{79B495CB-C4D9-4BE1-A2AA-C33D92988FC8}" type="pres">
      <dgm:prSet presAssocID="{FA8107BD-0195-42A9-B38F-27EBFF806A95}" presName="sibTrans" presStyleLbl="sibTrans1D1" presStyleIdx="4" presStyleCnt="8"/>
      <dgm:spPr/>
    </dgm:pt>
    <dgm:pt modelId="{6C809536-6B34-45F4-BE7C-B4D7F546D383}" type="pres">
      <dgm:prSet presAssocID="{FA8107BD-0195-42A9-B38F-27EBFF806A95}" presName="connectorText" presStyleLbl="sibTrans1D1" presStyleIdx="4" presStyleCnt="8"/>
      <dgm:spPr/>
    </dgm:pt>
    <dgm:pt modelId="{98483AFC-9C43-4F05-AC3A-E369B43A649A}" type="pres">
      <dgm:prSet presAssocID="{4E0A2600-2E8F-4E41-A5A4-44FCFD15EDF8}" presName="node" presStyleLbl="node1" presStyleIdx="5" presStyleCnt="9">
        <dgm:presLayoutVars>
          <dgm:bulletEnabled val="1"/>
        </dgm:presLayoutVars>
      </dgm:prSet>
      <dgm:spPr/>
    </dgm:pt>
    <dgm:pt modelId="{67CA2228-CA6D-4B09-8A20-3E597510CDC6}" type="pres">
      <dgm:prSet presAssocID="{88919040-D76E-4BAF-91B7-99278A449CC2}" presName="sibTrans" presStyleLbl="sibTrans1D1" presStyleIdx="5" presStyleCnt="8"/>
      <dgm:spPr/>
    </dgm:pt>
    <dgm:pt modelId="{DCA375AD-4BFD-4411-A670-ED7213D7C560}" type="pres">
      <dgm:prSet presAssocID="{88919040-D76E-4BAF-91B7-99278A449CC2}" presName="connectorText" presStyleLbl="sibTrans1D1" presStyleIdx="5" presStyleCnt="8"/>
      <dgm:spPr/>
    </dgm:pt>
    <dgm:pt modelId="{74665498-DE0C-4384-98EB-95C1FC9E8D0B}" type="pres">
      <dgm:prSet presAssocID="{C426C627-C155-458B-8D6C-94F0C671E1C2}" presName="node" presStyleLbl="node1" presStyleIdx="6" presStyleCnt="9">
        <dgm:presLayoutVars>
          <dgm:bulletEnabled val="1"/>
        </dgm:presLayoutVars>
      </dgm:prSet>
      <dgm:spPr/>
    </dgm:pt>
    <dgm:pt modelId="{EAEBA007-6F60-4128-86FA-02C4E4130DD5}" type="pres">
      <dgm:prSet presAssocID="{2C0BC751-E145-4D26-A9BA-113D57D29DC8}" presName="sibTrans" presStyleLbl="sibTrans1D1" presStyleIdx="6" presStyleCnt="8"/>
      <dgm:spPr/>
    </dgm:pt>
    <dgm:pt modelId="{CFE9BC46-C605-4191-B883-6B0A595669AA}" type="pres">
      <dgm:prSet presAssocID="{2C0BC751-E145-4D26-A9BA-113D57D29DC8}" presName="connectorText" presStyleLbl="sibTrans1D1" presStyleIdx="6" presStyleCnt="8"/>
      <dgm:spPr/>
    </dgm:pt>
    <dgm:pt modelId="{FB07FAA8-FB04-448C-BECE-6C9309192FA3}" type="pres">
      <dgm:prSet presAssocID="{0B3B4A1C-22B5-4519-95E8-130C98C4AD3A}" presName="node" presStyleLbl="node1" presStyleIdx="7" presStyleCnt="9">
        <dgm:presLayoutVars>
          <dgm:bulletEnabled val="1"/>
        </dgm:presLayoutVars>
      </dgm:prSet>
      <dgm:spPr/>
    </dgm:pt>
    <dgm:pt modelId="{BED9749D-B9FA-4BC2-9E5E-630E95F9528B}" type="pres">
      <dgm:prSet presAssocID="{4635F092-5556-4EBF-9848-1BBE134D3AAF}" presName="sibTrans" presStyleLbl="sibTrans1D1" presStyleIdx="7" presStyleCnt="8"/>
      <dgm:spPr/>
    </dgm:pt>
    <dgm:pt modelId="{64CCD04E-CBBA-4BD0-AFEC-9C838B7E98B2}" type="pres">
      <dgm:prSet presAssocID="{4635F092-5556-4EBF-9848-1BBE134D3AAF}" presName="connectorText" presStyleLbl="sibTrans1D1" presStyleIdx="7" presStyleCnt="8"/>
      <dgm:spPr/>
    </dgm:pt>
    <dgm:pt modelId="{710A6FE3-1293-48C7-B18F-2A62556D68E3}" type="pres">
      <dgm:prSet presAssocID="{8C5DB47A-873C-413E-ADBD-5E52A3CC35B3}" presName="node" presStyleLbl="node1" presStyleIdx="8" presStyleCnt="9">
        <dgm:presLayoutVars>
          <dgm:bulletEnabled val="1"/>
        </dgm:presLayoutVars>
      </dgm:prSet>
      <dgm:spPr/>
    </dgm:pt>
  </dgm:ptLst>
  <dgm:cxnLst>
    <dgm:cxn modelId="{36B5AA02-AE26-4AF3-B722-74FD4C3F28CF}" type="presOf" srcId="{88919040-D76E-4BAF-91B7-99278A449CC2}" destId="{67CA2228-CA6D-4B09-8A20-3E597510CDC6}" srcOrd="0" destOrd="0" presId="urn:microsoft.com/office/officeart/2005/8/layout/bProcess3"/>
    <dgm:cxn modelId="{1720890B-B37B-4DCE-BC78-31F2531467E2}" srcId="{7D2CDE6F-9C97-4C62-9C22-F11FE6FC526F}" destId="{701FAB83-49AD-4BA6-9866-85072BF954D2}" srcOrd="0" destOrd="0" parTransId="{D1CF9ACE-C06A-488E-944F-CDF13F795E9E}" sibTransId="{5B8A5ED4-510F-4211-97C8-8A137A9BA927}"/>
    <dgm:cxn modelId="{BAADBE0B-5DAF-42FA-879E-FE0922AC3384}" srcId="{7D2CDE6F-9C97-4C62-9C22-F11FE6FC526F}" destId="{8C5DB47A-873C-413E-ADBD-5E52A3CC35B3}" srcOrd="8" destOrd="0" parTransId="{C2D7C339-8C3F-4E43-9259-C7CD7DA24960}" sibTransId="{A2D38FD2-86D2-480C-9BAF-B817E82AC36C}"/>
    <dgm:cxn modelId="{FE3A9816-3096-458A-87F9-295728658430}" type="presOf" srcId="{C426C627-C155-458B-8D6C-94F0C671E1C2}" destId="{74665498-DE0C-4384-98EB-95C1FC9E8D0B}" srcOrd="0" destOrd="0" presId="urn:microsoft.com/office/officeart/2005/8/layout/bProcess3"/>
    <dgm:cxn modelId="{7027A418-7E6D-41FC-857D-1FE255F514CC}" type="presOf" srcId="{5B8A5ED4-510F-4211-97C8-8A137A9BA927}" destId="{6BF13C75-E6F6-4177-BF2E-91EA9BBCEB48}" srcOrd="1" destOrd="0" presId="urn:microsoft.com/office/officeart/2005/8/layout/bProcess3"/>
    <dgm:cxn modelId="{B7B5041C-F0FD-4988-89A8-485827E10F12}" type="presOf" srcId="{4635F092-5556-4EBF-9848-1BBE134D3AAF}" destId="{BED9749D-B9FA-4BC2-9E5E-630E95F9528B}" srcOrd="0" destOrd="0" presId="urn:microsoft.com/office/officeart/2005/8/layout/bProcess3"/>
    <dgm:cxn modelId="{CE31A01D-4B68-4426-B402-14B8C2D511EC}" type="presOf" srcId="{A100488D-A2AE-4521-8FBC-68173860D7F1}" destId="{4C9A0464-61BA-459D-88F7-1632C4F53700}" srcOrd="0" destOrd="0" presId="urn:microsoft.com/office/officeart/2005/8/layout/bProcess3"/>
    <dgm:cxn modelId="{00F63224-14DB-4FCF-9037-80390BDF565E}" type="presOf" srcId="{701FAB83-49AD-4BA6-9866-85072BF954D2}" destId="{D7978329-D6EA-4FE2-BBA2-E7830F8E8DC9}" srcOrd="0" destOrd="0" presId="urn:microsoft.com/office/officeart/2005/8/layout/bProcess3"/>
    <dgm:cxn modelId="{5DDF0A2E-1CDB-45D8-937E-EC753CBF12C3}" type="presOf" srcId="{8C5DB47A-873C-413E-ADBD-5E52A3CC35B3}" destId="{710A6FE3-1293-48C7-B18F-2A62556D68E3}" srcOrd="0" destOrd="0" presId="urn:microsoft.com/office/officeart/2005/8/layout/bProcess3"/>
    <dgm:cxn modelId="{4C4FEC30-195C-44F5-B62C-9CEAA22B895E}" srcId="{7D2CDE6F-9C97-4C62-9C22-F11FE6FC526F}" destId="{C426C627-C155-458B-8D6C-94F0C671E1C2}" srcOrd="6" destOrd="0" parTransId="{D87A2781-B5B9-447C-B1CD-7FE22E1AFFEA}" sibTransId="{2C0BC751-E145-4D26-A9BA-113D57D29DC8}"/>
    <dgm:cxn modelId="{4582D33F-B6A4-4DFE-BF83-57EEFA517B4F}" srcId="{7D2CDE6F-9C97-4C62-9C22-F11FE6FC526F}" destId="{AF6E87F9-AD91-4DAD-98DD-F72F4E3689D0}" srcOrd="1" destOrd="0" parTransId="{3F126166-804E-4E13-834A-15AEB05E916E}" sibTransId="{49EAB0BE-7BB7-4353-AD02-8B744F88D193}"/>
    <dgm:cxn modelId="{26A31A41-F9A9-4D1A-9977-4CF882774B54}" type="presOf" srcId="{59D8C678-2E45-4FA7-A310-2310D619EB8B}" destId="{018DE900-F7BB-44D5-9080-97F141E29EEC}" srcOrd="1" destOrd="0" presId="urn:microsoft.com/office/officeart/2005/8/layout/bProcess3"/>
    <dgm:cxn modelId="{1851506E-E3E2-4C76-B4B0-9C3BA4E8E3B9}" type="presOf" srcId="{5B8A5ED4-510F-4211-97C8-8A137A9BA927}" destId="{195EAFE4-A285-4DB8-902F-F5D5FCD772B4}" srcOrd="0" destOrd="0" presId="urn:microsoft.com/office/officeart/2005/8/layout/bProcess3"/>
    <dgm:cxn modelId="{6835ED51-FC39-479E-9F1B-EAA9FC1F39EF}" srcId="{7D2CDE6F-9C97-4C62-9C22-F11FE6FC526F}" destId="{BD6AAAC9-9C22-460C-9664-42DF503525C3}" srcOrd="3" destOrd="0" parTransId="{D6A726D7-E8B5-4FC0-B1B9-2DC15745F04A}" sibTransId="{D38582C5-BFAC-4DEC-9AB7-7047439790CA}"/>
    <dgm:cxn modelId="{19464D72-0255-4ED4-9910-65E8909138DC}" type="presOf" srcId="{4E0A2600-2E8F-4E41-A5A4-44FCFD15EDF8}" destId="{98483AFC-9C43-4F05-AC3A-E369B43A649A}" srcOrd="0" destOrd="0" presId="urn:microsoft.com/office/officeart/2005/8/layout/bProcess3"/>
    <dgm:cxn modelId="{5FC12D74-67CA-4F6C-90A9-76929F926102}" type="presOf" srcId="{D38582C5-BFAC-4DEC-9AB7-7047439790CA}" destId="{91993BF5-DD93-42ED-8436-72278720B393}" srcOrd="1" destOrd="0" presId="urn:microsoft.com/office/officeart/2005/8/layout/bProcess3"/>
    <dgm:cxn modelId="{85DFE777-DE5B-4C52-A8B1-E1089685D6BA}" type="presOf" srcId="{2C0BC751-E145-4D26-A9BA-113D57D29DC8}" destId="{EAEBA007-6F60-4128-86FA-02C4E4130DD5}" srcOrd="0" destOrd="0" presId="urn:microsoft.com/office/officeart/2005/8/layout/bProcess3"/>
    <dgm:cxn modelId="{18B8127B-5175-4417-8CF5-4B66798F086B}" type="presOf" srcId="{D38582C5-BFAC-4DEC-9AB7-7047439790CA}" destId="{D5C5791B-18DE-4A5D-90F8-FB03D8EFA204}" srcOrd="0" destOrd="0" presId="urn:microsoft.com/office/officeart/2005/8/layout/bProcess3"/>
    <dgm:cxn modelId="{3A224A7F-2872-4AAE-BED4-80802A081EC5}" type="presOf" srcId="{7D2CDE6F-9C97-4C62-9C22-F11FE6FC526F}" destId="{F6D4443C-19B2-4C08-A7CE-221DAE6DAB92}" srcOrd="0" destOrd="0" presId="urn:microsoft.com/office/officeart/2005/8/layout/bProcess3"/>
    <dgm:cxn modelId="{234EE081-BA83-4EEA-B233-370B1C0395E7}" srcId="{7D2CDE6F-9C97-4C62-9C22-F11FE6FC526F}" destId="{4E0A2600-2E8F-4E41-A5A4-44FCFD15EDF8}" srcOrd="5" destOrd="0" parTransId="{9F1995E6-B29D-4754-A951-75856408A730}" sibTransId="{88919040-D76E-4BAF-91B7-99278A449CC2}"/>
    <dgm:cxn modelId="{F4078C88-8467-4AE2-A3D9-394F08A3938F}" type="presOf" srcId="{FA8107BD-0195-42A9-B38F-27EBFF806A95}" destId="{6C809536-6B34-45F4-BE7C-B4D7F546D383}" srcOrd="1" destOrd="0" presId="urn:microsoft.com/office/officeart/2005/8/layout/bProcess3"/>
    <dgm:cxn modelId="{C7665789-8A1C-4FC8-BA4F-BC6E7A9996E2}" type="presOf" srcId="{59D8C678-2E45-4FA7-A310-2310D619EB8B}" destId="{3D69FC2E-258A-4339-A1F8-95896601856C}" srcOrd="0" destOrd="0" presId="urn:microsoft.com/office/officeart/2005/8/layout/bProcess3"/>
    <dgm:cxn modelId="{C95CAD8C-FEFD-4B45-9C94-B877207E6E59}" type="presOf" srcId="{FA8107BD-0195-42A9-B38F-27EBFF806A95}" destId="{79B495CB-C4D9-4BE1-A2AA-C33D92988FC8}" srcOrd="0" destOrd="0" presId="urn:microsoft.com/office/officeart/2005/8/layout/bProcess3"/>
    <dgm:cxn modelId="{11F6F791-A9FE-4AF8-855F-5EE09113DEC0}" type="presOf" srcId="{AF6E87F9-AD91-4DAD-98DD-F72F4E3689D0}" destId="{8B9C7FAD-7AFB-4D11-8BFA-A2D50E484DE0}" srcOrd="0" destOrd="0" presId="urn:microsoft.com/office/officeart/2005/8/layout/bProcess3"/>
    <dgm:cxn modelId="{50230A96-02EC-4AD6-BEF0-ADFAE9FD4CF6}" type="presOf" srcId="{49EAB0BE-7BB7-4353-AD02-8B744F88D193}" destId="{0547CD5D-2C0B-402A-B66C-573140D0B599}" srcOrd="1" destOrd="0" presId="urn:microsoft.com/office/officeart/2005/8/layout/bProcess3"/>
    <dgm:cxn modelId="{ABDCB5A9-441A-4EFB-9D88-405F5C99FE6A}" type="presOf" srcId="{0B3B4A1C-22B5-4519-95E8-130C98C4AD3A}" destId="{FB07FAA8-FB04-448C-BECE-6C9309192FA3}" srcOrd="0" destOrd="0" presId="urn:microsoft.com/office/officeart/2005/8/layout/bProcess3"/>
    <dgm:cxn modelId="{94B16AAA-7247-4E42-B271-099CD7E4B154}" type="presOf" srcId="{4635F092-5556-4EBF-9848-1BBE134D3AAF}" destId="{64CCD04E-CBBA-4BD0-AFEC-9C838B7E98B2}" srcOrd="1" destOrd="0" presId="urn:microsoft.com/office/officeart/2005/8/layout/bProcess3"/>
    <dgm:cxn modelId="{6F4218AC-AF1B-4946-A879-C90CFB9A4C23}" type="presOf" srcId="{BD6AAAC9-9C22-460C-9664-42DF503525C3}" destId="{09AC22CD-5388-4F10-A493-2DFA386F9E78}" srcOrd="0" destOrd="0" presId="urn:microsoft.com/office/officeart/2005/8/layout/bProcess3"/>
    <dgm:cxn modelId="{ABF241B0-81B7-4E0F-9C69-CD25241AF5E3}" type="presOf" srcId="{88919040-D76E-4BAF-91B7-99278A449CC2}" destId="{DCA375AD-4BFD-4411-A670-ED7213D7C560}" srcOrd="1" destOrd="0" presId="urn:microsoft.com/office/officeart/2005/8/layout/bProcess3"/>
    <dgm:cxn modelId="{82737ED1-38F7-4832-98A6-B32CB0D8F7BC}" type="presOf" srcId="{7EB66EC9-661D-4549-9F12-20339A1496E1}" destId="{863AF308-94E9-4475-8966-AFAC6382EEAF}" srcOrd="0" destOrd="0" presId="urn:microsoft.com/office/officeart/2005/8/layout/bProcess3"/>
    <dgm:cxn modelId="{119422D9-62B2-4A73-A7F2-77B7757A2ACF}" srcId="{7D2CDE6F-9C97-4C62-9C22-F11FE6FC526F}" destId="{7EB66EC9-661D-4549-9F12-20339A1496E1}" srcOrd="2" destOrd="0" parTransId="{6632280C-D9CA-4EC9-9603-F4475B7422E7}" sibTransId="{59D8C678-2E45-4FA7-A310-2310D619EB8B}"/>
    <dgm:cxn modelId="{9213D1E1-E32C-464D-9711-C37D6BA07DA9}" srcId="{7D2CDE6F-9C97-4C62-9C22-F11FE6FC526F}" destId="{A100488D-A2AE-4521-8FBC-68173860D7F1}" srcOrd="4" destOrd="0" parTransId="{94386BBD-FD68-4C6F-89B8-844B53E933C3}" sibTransId="{FA8107BD-0195-42A9-B38F-27EBFF806A95}"/>
    <dgm:cxn modelId="{0155B4EA-AEB2-4E73-8CCB-6F775D9083AE}" type="presOf" srcId="{2C0BC751-E145-4D26-A9BA-113D57D29DC8}" destId="{CFE9BC46-C605-4191-B883-6B0A595669AA}" srcOrd="1" destOrd="0" presId="urn:microsoft.com/office/officeart/2005/8/layout/bProcess3"/>
    <dgm:cxn modelId="{4263C6ED-5DC8-4FEE-8933-286F86138922}" srcId="{7D2CDE6F-9C97-4C62-9C22-F11FE6FC526F}" destId="{0B3B4A1C-22B5-4519-95E8-130C98C4AD3A}" srcOrd="7" destOrd="0" parTransId="{8090364D-943D-4BE3-B679-3CA6A506405C}" sibTransId="{4635F092-5556-4EBF-9848-1BBE134D3AAF}"/>
    <dgm:cxn modelId="{576057F1-91A9-4935-8A23-E91C144723C1}" type="presOf" srcId="{49EAB0BE-7BB7-4353-AD02-8B744F88D193}" destId="{1F314C69-B4EB-4BFA-9DF8-9AB142052203}" srcOrd="0" destOrd="0" presId="urn:microsoft.com/office/officeart/2005/8/layout/bProcess3"/>
    <dgm:cxn modelId="{FDC97611-6FC0-4BCA-8E9F-314E7B4D1D3C}" type="presParOf" srcId="{F6D4443C-19B2-4C08-A7CE-221DAE6DAB92}" destId="{D7978329-D6EA-4FE2-BBA2-E7830F8E8DC9}" srcOrd="0" destOrd="0" presId="urn:microsoft.com/office/officeart/2005/8/layout/bProcess3"/>
    <dgm:cxn modelId="{D9F588C6-A1F7-4A89-AED1-5A071F89B525}" type="presParOf" srcId="{F6D4443C-19B2-4C08-A7CE-221DAE6DAB92}" destId="{195EAFE4-A285-4DB8-902F-F5D5FCD772B4}" srcOrd="1" destOrd="0" presId="urn:microsoft.com/office/officeart/2005/8/layout/bProcess3"/>
    <dgm:cxn modelId="{941F7642-B0CB-4F02-BC96-80A35C1EE372}" type="presParOf" srcId="{195EAFE4-A285-4DB8-902F-F5D5FCD772B4}" destId="{6BF13C75-E6F6-4177-BF2E-91EA9BBCEB48}" srcOrd="0" destOrd="0" presId="urn:microsoft.com/office/officeart/2005/8/layout/bProcess3"/>
    <dgm:cxn modelId="{60152BB5-3DB2-4DA5-B2D8-99227CB07F31}" type="presParOf" srcId="{F6D4443C-19B2-4C08-A7CE-221DAE6DAB92}" destId="{8B9C7FAD-7AFB-4D11-8BFA-A2D50E484DE0}" srcOrd="2" destOrd="0" presId="urn:microsoft.com/office/officeart/2005/8/layout/bProcess3"/>
    <dgm:cxn modelId="{5B325889-3059-45BF-992C-F721D9EB6F4A}" type="presParOf" srcId="{F6D4443C-19B2-4C08-A7CE-221DAE6DAB92}" destId="{1F314C69-B4EB-4BFA-9DF8-9AB142052203}" srcOrd="3" destOrd="0" presId="urn:microsoft.com/office/officeart/2005/8/layout/bProcess3"/>
    <dgm:cxn modelId="{FE11280D-966F-475A-9617-F34B4E37A9E5}" type="presParOf" srcId="{1F314C69-B4EB-4BFA-9DF8-9AB142052203}" destId="{0547CD5D-2C0B-402A-B66C-573140D0B599}" srcOrd="0" destOrd="0" presId="urn:microsoft.com/office/officeart/2005/8/layout/bProcess3"/>
    <dgm:cxn modelId="{D3696827-2607-4D44-ABB6-14D3D969226C}" type="presParOf" srcId="{F6D4443C-19B2-4C08-A7CE-221DAE6DAB92}" destId="{863AF308-94E9-4475-8966-AFAC6382EEAF}" srcOrd="4" destOrd="0" presId="urn:microsoft.com/office/officeart/2005/8/layout/bProcess3"/>
    <dgm:cxn modelId="{23C0A6C0-52A1-4B6F-A72D-BC14334E7C7C}" type="presParOf" srcId="{F6D4443C-19B2-4C08-A7CE-221DAE6DAB92}" destId="{3D69FC2E-258A-4339-A1F8-95896601856C}" srcOrd="5" destOrd="0" presId="urn:microsoft.com/office/officeart/2005/8/layout/bProcess3"/>
    <dgm:cxn modelId="{073C92DE-B065-4CD5-B862-54E8E4D9E6C9}" type="presParOf" srcId="{3D69FC2E-258A-4339-A1F8-95896601856C}" destId="{018DE900-F7BB-44D5-9080-97F141E29EEC}" srcOrd="0" destOrd="0" presId="urn:microsoft.com/office/officeart/2005/8/layout/bProcess3"/>
    <dgm:cxn modelId="{11BEF93A-BBDD-4C1F-8ECF-6DCFB49CF825}" type="presParOf" srcId="{F6D4443C-19B2-4C08-A7CE-221DAE6DAB92}" destId="{09AC22CD-5388-4F10-A493-2DFA386F9E78}" srcOrd="6" destOrd="0" presId="urn:microsoft.com/office/officeart/2005/8/layout/bProcess3"/>
    <dgm:cxn modelId="{160C0497-9A0F-4793-9A3E-580FF28B7270}" type="presParOf" srcId="{F6D4443C-19B2-4C08-A7CE-221DAE6DAB92}" destId="{D5C5791B-18DE-4A5D-90F8-FB03D8EFA204}" srcOrd="7" destOrd="0" presId="urn:microsoft.com/office/officeart/2005/8/layout/bProcess3"/>
    <dgm:cxn modelId="{E8CEEC4A-F5CA-4F23-ACB1-D73F5C148B3A}" type="presParOf" srcId="{D5C5791B-18DE-4A5D-90F8-FB03D8EFA204}" destId="{91993BF5-DD93-42ED-8436-72278720B393}" srcOrd="0" destOrd="0" presId="urn:microsoft.com/office/officeart/2005/8/layout/bProcess3"/>
    <dgm:cxn modelId="{09EA3E41-2218-4D84-AC1B-2B461A9C70B3}" type="presParOf" srcId="{F6D4443C-19B2-4C08-A7CE-221DAE6DAB92}" destId="{4C9A0464-61BA-459D-88F7-1632C4F53700}" srcOrd="8" destOrd="0" presId="urn:microsoft.com/office/officeart/2005/8/layout/bProcess3"/>
    <dgm:cxn modelId="{BCCC1534-B5D9-4A37-93FE-7AD29B0611F4}" type="presParOf" srcId="{F6D4443C-19B2-4C08-A7CE-221DAE6DAB92}" destId="{79B495CB-C4D9-4BE1-A2AA-C33D92988FC8}" srcOrd="9" destOrd="0" presId="urn:microsoft.com/office/officeart/2005/8/layout/bProcess3"/>
    <dgm:cxn modelId="{F513E94F-F37A-47E0-9F2E-DDBD667B6A77}" type="presParOf" srcId="{79B495CB-C4D9-4BE1-A2AA-C33D92988FC8}" destId="{6C809536-6B34-45F4-BE7C-B4D7F546D383}" srcOrd="0" destOrd="0" presId="urn:microsoft.com/office/officeart/2005/8/layout/bProcess3"/>
    <dgm:cxn modelId="{1851127D-8462-4B70-9DC3-C44012945E57}" type="presParOf" srcId="{F6D4443C-19B2-4C08-A7CE-221DAE6DAB92}" destId="{98483AFC-9C43-4F05-AC3A-E369B43A649A}" srcOrd="10" destOrd="0" presId="urn:microsoft.com/office/officeart/2005/8/layout/bProcess3"/>
    <dgm:cxn modelId="{961F0DFA-F029-4077-8DCA-93AE8FB113C1}" type="presParOf" srcId="{F6D4443C-19B2-4C08-A7CE-221DAE6DAB92}" destId="{67CA2228-CA6D-4B09-8A20-3E597510CDC6}" srcOrd="11" destOrd="0" presId="urn:microsoft.com/office/officeart/2005/8/layout/bProcess3"/>
    <dgm:cxn modelId="{C0AAAABA-C346-4B6C-9CCC-D73B37E23D81}" type="presParOf" srcId="{67CA2228-CA6D-4B09-8A20-3E597510CDC6}" destId="{DCA375AD-4BFD-4411-A670-ED7213D7C560}" srcOrd="0" destOrd="0" presId="urn:microsoft.com/office/officeart/2005/8/layout/bProcess3"/>
    <dgm:cxn modelId="{D703F6CB-7685-44AC-ADAB-D6703334167F}" type="presParOf" srcId="{F6D4443C-19B2-4C08-A7CE-221DAE6DAB92}" destId="{74665498-DE0C-4384-98EB-95C1FC9E8D0B}" srcOrd="12" destOrd="0" presId="urn:microsoft.com/office/officeart/2005/8/layout/bProcess3"/>
    <dgm:cxn modelId="{9BA9F722-220E-4632-8F6F-81DF9E538B73}" type="presParOf" srcId="{F6D4443C-19B2-4C08-A7CE-221DAE6DAB92}" destId="{EAEBA007-6F60-4128-86FA-02C4E4130DD5}" srcOrd="13" destOrd="0" presId="urn:microsoft.com/office/officeart/2005/8/layout/bProcess3"/>
    <dgm:cxn modelId="{BA29801F-89ED-4243-A2D0-5AE7523F22D2}" type="presParOf" srcId="{EAEBA007-6F60-4128-86FA-02C4E4130DD5}" destId="{CFE9BC46-C605-4191-B883-6B0A595669AA}" srcOrd="0" destOrd="0" presId="urn:microsoft.com/office/officeart/2005/8/layout/bProcess3"/>
    <dgm:cxn modelId="{340EE4EC-4497-48C5-A8C4-27D959649B28}" type="presParOf" srcId="{F6D4443C-19B2-4C08-A7CE-221DAE6DAB92}" destId="{FB07FAA8-FB04-448C-BECE-6C9309192FA3}" srcOrd="14" destOrd="0" presId="urn:microsoft.com/office/officeart/2005/8/layout/bProcess3"/>
    <dgm:cxn modelId="{5B69D8A9-A782-4487-A49E-E9D4C6585032}" type="presParOf" srcId="{F6D4443C-19B2-4C08-A7CE-221DAE6DAB92}" destId="{BED9749D-B9FA-4BC2-9E5E-630E95F9528B}" srcOrd="15" destOrd="0" presId="urn:microsoft.com/office/officeart/2005/8/layout/bProcess3"/>
    <dgm:cxn modelId="{B99271A3-F68F-4706-A4B2-41B1E9E1F66F}" type="presParOf" srcId="{BED9749D-B9FA-4BC2-9E5E-630E95F9528B}" destId="{64CCD04E-CBBA-4BD0-AFEC-9C838B7E98B2}" srcOrd="0" destOrd="0" presId="urn:microsoft.com/office/officeart/2005/8/layout/bProcess3"/>
    <dgm:cxn modelId="{B309C7CA-10D6-4504-9780-879A416F4BD8}" type="presParOf" srcId="{F6D4443C-19B2-4C08-A7CE-221DAE6DAB92}" destId="{710A6FE3-1293-48C7-B18F-2A62556D68E3}" srcOrd="1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2D693E-C0ED-4096-B876-5EA54FF0BFF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CA"/>
        </a:p>
      </dgm:t>
    </dgm:pt>
    <dgm:pt modelId="{6CA87784-7A2F-421D-A3F0-176375225537}">
      <dgm:prSet/>
      <dgm:spPr>
        <a:solidFill>
          <a:srgbClr val="FF9900"/>
        </a:solidFill>
      </dgm:spPr>
      <dgm:t>
        <a:bodyPr/>
        <a:lstStyle/>
        <a:p>
          <a:pPr rtl="0"/>
          <a:r>
            <a:rPr lang="en-US" dirty="0"/>
            <a:t>ESS Referral Forms are provided for each supplier </a:t>
          </a:r>
          <a:r>
            <a:rPr lang="en-US" b="1" dirty="0"/>
            <a:t>(Operations)</a:t>
          </a:r>
          <a:endParaRPr lang="en-CA" b="1" dirty="0"/>
        </a:p>
      </dgm:t>
    </dgm:pt>
    <dgm:pt modelId="{D03A3FB0-5228-4969-952F-B1AC3983F0CA}" type="parTrans" cxnId="{78982514-958E-4F8B-911C-9017371A01E7}">
      <dgm:prSet/>
      <dgm:spPr/>
      <dgm:t>
        <a:bodyPr/>
        <a:lstStyle/>
        <a:p>
          <a:endParaRPr lang="en-CA"/>
        </a:p>
      </dgm:t>
    </dgm:pt>
    <dgm:pt modelId="{CE2D71CA-0266-4A65-BCCA-F7EE53CB3D6A}" type="sibTrans" cxnId="{78982514-958E-4F8B-911C-9017371A01E7}">
      <dgm:prSet/>
      <dgm:spPr/>
      <dgm:t>
        <a:bodyPr/>
        <a:lstStyle/>
        <a:p>
          <a:endParaRPr lang="en-CA"/>
        </a:p>
      </dgm:t>
    </dgm:pt>
    <dgm:pt modelId="{6FEACE67-77A2-49A8-ADB9-8B706D7C4975}">
      <dgm:prSet/>
      <dgm:spPr>
        <a:solidFill>
          <a:srgbClr val="FF9900"/>
        </a:solidFill>
      </dgm:spPr>
      <dgm:t>
        <a:bodyPr/>
        <a:lstStyle/>
        <a:p>
          <a:pPr rtl="0"/>
          <a:r>
            <a:rPr lang="en-US" dirty="0"/>
            <a:t>Where possible accompany evacuees to the supplier </a:t>
          </a:r>
          <a:r>
            <a:rPr lang="en-US" b="1" dirty="0"/>
            <a:t>(Operations)</a:t>
          </a:r>
          <a:endParaRPr lang="en-CA" b="1" dirty="0"/>
        </a:p>
      </dgm:t>
    </dgm:pt>
    <dgm:pt modelId="{A106B6BD-705A-467E-8315-B1E4C7A8F332}" type="parTrans" cxnId="{AB1D741C-4CD4-48E5-893E-41FDB29D59ED}">
      <dgm:prSet/>
      <dgm:spPr/>
      <dgm:t>
        <a:bodyPr/>
        <a:lstStyle/>
        <a:p>
          <a:endParaRPr lang="en-CA"/>
        </a:p>
      </dgm:t>
    </dgm:pt>
    <dgm:pt modelId="{EC639E44-7C1C-4F30-A505-A81422CE8531}" type="sibTrans" cxnId="{AB1D741C-4CD4-48E5-893E-41FDB29D59ED}">
      <dgm:prSet/>
      <dgm:spPr/>
      <dgm:t>
        <a:bodyPr/>
        <a:lstStyle/>
        <a:p>
          <a:endParaRPr lang="en-CA"/>
        </a:p>
      </dgm:t>
    </dgm:pt>
    <dgm:pt modelId="{F6A3BCD5-C3BC-4700-B3BC-2E80B7CC5461}">
      <dgm:prSet/>
      <dgm:spPr>
        <a:solidFill>
          <a:schemeClr val="accent4">
            <a:lumMod val="40000"/>
            <a:lumOff val="60000"/>
          </a:schemeClr>
        </a:solidFill>
      </dgm:spPr>
      <dgm:t>
        <a:bodyPr/>
        <a:lstStyle/>
        <a:p>
          <a:pPr rtl="0"/>
          <a:r>
            <a:rPr lang="en-US" dirty="0"/>
            <a:t>Remind suppliers about the billing process </a:t>
          </a:r>
          <a:r>
            <a:rPr lang="en-US" b="1" dirty="0"/>
            <a:t>(Logistics)</a:t>
          </a:r>
          <a:endParaRPr lang="en-CA" b="1" dirty="0"/>
        </a:p>
      </dgm:t>
    </dgm:pt>
    <dgm:pt modelId="{504368F9-9382-4921-B4C9-C64AC8378185}" type="parTrans" cxnId="{D3155203-D451-4037-9645-5C54AA2B7EB3}">
      <dgm:prSet/>
      <dgm:spPr/>
      <dgm:t>
        <a:bodyPr/>
        <a:lstStyle/>
        <a:p>
          <a:endParaRPr lang="en-CA"/>
        </a:p>
      </dgm:t>
    </dgm:pt>
    <dgm:pt modelId="{C2141A7E-E0DB-4DCE-B638-F8FE4321B93D}" type="sibTrans" cxnId="{D3155203-D451-4037-9645-5C54AA2B7EB3}">
      <dgm:prSet/>
      <dgm:spPr/>
      <dgm:t>
        <a:bodyPr/>
        <a:lstStyle/>
        <a:p>
          <a:endParaRPr lang="en-CA"/>
        </a:p>
      </dgm:t>
    </dgm:pt>
    <dgm:pt modelId="{4F96844D-0ED7-4F23-8F4D-84A72DECE45F}">
      <dgm:prSet/>
      <dgm:spPr>
        <a:solidFill>
          <a:srgbClr val="FF9900"/>
        </a:solidFill>
      </dgm:spPr>
      <dgm:t>
        <a:bodyPr/>
        <a:lstStyle/>
        <a:p>
          <a:pPr rtl="0"/>
          <a:r>
            <a:rPr lang="en-US" dirty="0"/>
            <a:t>Provide evacuees with a community resource list </a:t>
          </a:r>
          <a:r>
            <a:rPr lang="en-US" b="1" dirty="0"/>
            <a:t>(Operations)</a:t>
          </a:r>
          <a:endParaRPr lang="en-CA" b="1" dirty="0"/>
        </a:p>
      </dgm:t>
    </dgm:pt>
    <dgm:pt modelId="{33A1824A-581F-4042-BB8E-D580C6681320}" type="parTrans" cxnId="{37EB12A7-092E-49A8-92DD-FC6ADAA0A740}">
      <dgm:prSet/>
      <dgm:spPr/>
      <dgm:t>
        <a:bodyPr/>
        <a:lstStyle/>
        <a:p>
          <a:endParaRPr lang="en-CA"/>
        </a:p>
      </dgm:t>
    </dgm:pt>
    <dgm:pt modelId="{A8F40A8C-316C-4A4F-B32C-54982F5BFFE5}" type="sibTrans" cxnId="{37EB12A7-092E-49A8-92DD-FC6ADAA0A740}">
      <dgm:prSet/>
      <dgm:spPr/>
      <dgm:t>
        <a:bodyPr/>
        <a:lstStyle/>
        <a:p>
          <a:endParaRPr lang="en-CA"/>
        </a:p>
      </dgm:t>
    </dgm:pt>
    <dgm:pt modelId="{867C7B1F-E4B4-4B68-85DD-BBCB4B0C25B4}">
      <dgm:prSet/>
      <dgm:spPr>
        <a:solidFill>
          <a:srgbClr val="FF9900"/>
        </a:solidFill>
      </dgm:spPr>
      <dgm:t>
        <a:bodyPr/>
        <a:lstStyle/>
        <a:p>
          <a:pPr rtl="0"/>
          <a:r>
            <a:rPr lang="en-US" dirty="0"/>
            <a:t>Check in with evacuees to point them in the right direction and provide emotional support </a:t>
          </a:r>
          <a:r>
            <a:rPr lang="en-US" b="1" dirty="0"/>
            <a:t>(Operations)</a:t>
          </a:r>
          <a:endParaRPr lang="en-CA" b="1" dirty="0"/>
        </a:p>
      </dgm:t>
    </dgm:pt>
    <dgm:pt modelId="{64D9A44F-4A7E-45B8-80BC-593F9E1E6BF1}" type="parTrans" cxnId="{0E382BC4-AAC6-445B-AC2E-71F9BF8BE729}">
      <dgm:prSet/>
      <dgm:spPr/>
      <dgm:t>
        <a:bodyPr/>
        <a:lstStyle/>
        <a:p>
          <a:endParaRPr lang="en-CA"/>
        </a:p>
      </dgm:t>
    </dgm:pt>
    <dgm:pt modelId="{0428DC02-3EBD-47A2-B8C4-C8B64FE1116F}" type="sibTrans" cxnId="{0E382BC4-AAC6-445B-AC2E-71F9BF8BE729}">
      <dgm:prSet/>
      <dgm:spPr/>
      <dgm:t>
        <a:bodyPr/>
        <a:lstStyle/>
        <a:p>
          <a:endParaRPr lang="en-CA"/>
        </a:p>
      </dgm:t>
    </dgm:pt>
    <dgm:pt modelId="{2C773690-0DD6-40BC-81F7-46066E8E77B4}" type="pres">
      <dgm:prSet presAssocID="{472D693E-C0ED-4096-B876-5EA54FF0BFF1}" presName="linear" presStyleCnt="0">
        <dgm:presLayoutVars>
          <dgm:animLvl val="lvl"/>
          <dgm:resizeHandles val="exact"/>
        </dgm:presLayoutVars>
      </dgm:prSet>
      <dgm:spPr/>
    </dgm:pt>
    <dgm:pt modelId="{FC061602-A133-4F0D-A96E-62B9E4748EC7}" type="pres">
      <dgm:prSet presAssocID="{6CA87784-7A2F-421D-A3F0-176375225537}" presName="parentText" presStyleLbl="node1" presStyleIdx="0" presStyleCnt="5">
        <dgm:presLayoutVars>
          <dgm:chMax val="0"/>
          <dgm:bulletEnabled val="1"/>
        </dgm:presLayoutVars>
      </dgm:prSet>
      <dgm:spPr/>
    </dgm:pt>
    <dgm:pt modelId="{C95C3D0F-8C76-45B7-ACD5-5E128D69F2B8}" type="pres">
      <dgm:prSet presAssocID="{CE2D71CA-0266-4A65-BCCA-F7EE53CB3D6A}" presName="spacer" presStyleCnt="0"/>
      <dgm:spPr/>
    </dgm:pt>
    <dgm:pt modelId="{C6395A90-F08C-489D-8908-99E432734F2F}" type="pres">
      <dgm:prSet presAssocID="{6FEACE67-77A2-49A8-ADB9-8B706D7C4975}" presName="parentText" presStyleLbl="node1" presStyleIdx="1" presStyleCnt="5">
        <dgm:presLayoutVars>
          <dgm:chMax val="0"/>
          <dgm:bulletEnabled val="1"/>
        </dgm:presLayoutVars>
      </dgm:prSet>
      <dgm:spPr/>
    </dgm:pt>
    <dgm:pt modelId="{2799B835-63D6-4C3A-B171-AEF5AE19E868}" type="pres">
      <dgm:prSet presAssocID="{EC639E44-7C1C-4F30-A505-A81422CE8531}" presName="spacer" presStyleCnt="0"/>
      <dgm:spPr/>
    </dgm:pt>
    <dgm:pt modelId="{7883556E-4CF0-49F7-A46E-C236ABD834FF}" type="pres">
      <dgm:prSet presAssocID="{4F96844D-0ED7-4F23-8F4D-84A72DECE45F}" presName="parentText" presStyleLbl="node1" presStyleIdx="2" presStyleCnt="5">
        <dgm:presLayoutVars>
          <dgm:chMax val="0"/>
          <dgm:bulletEnabled val="1"/>
        </dgm:presLayoutVars>
      </dgm:prSet>
      <dgm:spPr/>
    </dgm:pt>
    <dgm:pt modelId="{80F723FD-EFE3-41F1-A6B5-5624D79F3A91}" type="pres">
      <dgm:prSet presAssocID="{A8F40A8C-316C-4A4F-B32C-54982F5BFFE5}" presName="spacer" presStyleCnt="0"/>
      <dgm:spPr/>
    </dgm:pt>
    <dgm:pt modelId="{A329BB32-B2C8-4B2D-9382-CDC1F2D49960}" type="pres">
      <dgm:prSet presAssocID="{867C7B1F-E4B4-4B68-85DD-BBCB4B0C25B4}" presName="parentText" presStyleLbl="node1" presStyleIdx="3" presStyleCnt="5">
        <dgm:presLayoutVars>
          <dgm:chMax val="0"/>
          <dgm:bulletEnabled val="1"/>
        </dgm:presLayoutVars>
      </dgm:prSet>
      <dgm:spPr/>
    </dgm:pt>
    <dgm:pt modelId="{D9A33BAA-D745-4819-864E-34193E4EE1DA}" type="pres">
      <dgm:prSet presAssocID="{0428DC02-3EBD-47A2-B8C4-C8B64FE1116F}" presName="spacer" presStyleCnt="0"/>
      <dgm:spPr/>
    </dgm:pt>
    <dgm:pt modelId="{A43FD57B-FB09-4EDE-995B-DC41AC5DE4E5}" type="pres">
      <dgm:prSet presAssocID="{F6A3BCD5-C3BC-4700-B3BC-2E80B7CC5461}" presName="parentText" presStyleLbl="node1" presStyleIdx="4" presStyleCnt="5">
        <dgm:presLayoutVars>
          <dgm:chMax val="0"/>
          <dgm:bulletEnabled val="1"/>
        </dgm:presLayoutVars>
      </dgm:prSet>
      <dgm:spPr/>
    </dgm:pt>
  </dgm:ptLst>
  <dgm:cxnLst>
    <dgm:cxn modelId="{D3155203-D451-4037-9645-5C54AA2B7EB3}" srcId="{472D693E-C0ED-4096-B876-5EA54FF0BFF1}" destId="{F6A3BCD5-C3BC-4700-B3BC-2E80B7CC5461}" srcOrd="4" destOrd="0" parTransId="{504368F9-9382-4921-B4C9-C64AC8378185}" sibTransId="{C2141A7E-E0DB-4DCE-B638-F8FE4321B93D}"/>
    <dgm:cxn modelId="{78982514-958E-4F8B-911C-9017371A01E7}" srcId="{472D693E-C0ED-4096-B876-5EA54FF0BFF1}" destId="{6CA87784-7A2F-421D-A3F0-176375225537}" srcOrd="0" destOrd="0" parTransId="{D03A3FB0-5228-4969-952F-B1AC3983F0CA}" sibTransId="{CE2D71CA-0266-4A65-BCCA-F7EE53CB3D6A}"/>
    <dgm:cxn modelId="{AB1D741C-4CD4-48E5-893E-41FDB29D59ED}" srcId="{472D693E-C0ED-4096-B876-5EA54FF0BFF1}" destId="{6FEACE67-77A2-49A8-ADB9-8B706D7C4975}" srcOrd="1" destOrd="0" parTransId="{A106B6BD-705A-467E-8315-B1E4C7A8F332}" sibTransId="{EC639E44-7C1C-4F30-A505-A81422CE8531}"/>
    <dgm:cxn modelId="{8D86F01D-A47D-4B9E-90BC-7DB704D802F4}" type="presOf" srcId="{4F96844D-0ED7-4F23-8F4D-84A72DECE45F}" destId="{7883556E-4CF0-49F7-A46E-C236ABD834FF}" srcOrd="0" destOrd="0" presId="urn:microsoft.com/office/officeart/2005/8/layout/vList2"/>
    <dgm:cxn modelId="{47E55A65-B17F-46C4-AEDE-147949CA00DE}" type="presOf" srcId="{6CA87784-7A2F-421D-A3F0-176375225537}" destId="{FC061602-A133-4F0D-A96E-62B9E4748EC7}" srcOrd="0" destOrd="0" presId="urn:microsoft.com/office/officeart/2005/8/layout/vList2"/>
    <dgm:cxn modelId="{37EB12A7-092E-49A8-92DD-FC6ADAA0A740}" srcId="{472D693E-C0ED-4096-B876-5EA54FF0BFF1}" destId="{4F96844D-0ED7-4F23-8F4D-84A72DECE45F}" srcOrd="2" destOrd="0" parTransId="{33A1824A-581F-4042-BB8E-D580C6681320}" sibTransId="{A8F40A8C-316C-4A4F-B32C-54982F5BFFE5}"/>
    <dgm:cxn modelId="{F08EF8B6-D5DB-44D9-9B8C-A2A6E91CF98A}" type="presOf" srcId="{472D693E-C0ED-4096-B876-5EA54FF0BFF1}" destId="{2C773690-0DD6-40BC-81F7-46066E8E77B4}" srcOrd="0" destOrd="0" presId="urn:microsoft.com/office/officeart/2005/8/layout/vList2"/>
    <dgm:cxn modelId="{E6F145BF-4062-44DC-AE98-F065A67CADE6}" type="presOf" srcId="{F6A3BCD5-C3BC-4700-B3BC-2E80B7CC5461}" destId="{A43FD57B-FB09-4EDE-995B-DC41AC5DE4E5}" srcOrd="0" destOrd="0" presId="urn:microsoft.com/office/officeart/2005/8/layout/vList2"/>
    <dgm:cxn modelId="{0E382BC4-AAC6-445B-AC2E-71F9BF8BE729}" srcId="{472D693E-C0ED-4096-B876-5EA54FF0BFF1}" destId="{867C7B1F-E4B4-4B68-85DD-BBCB4B0C25B4}" srcOrd="3" destOrd="0" parTransId="{64D9A44F-4A7E-45B8-80BC-593F9E1E6BF1}" sibTransId="{0428DC02-3EBD-47A2-B8C4-C8B64FE1116F}"/>
    <dgm:cxn modelId="{812AABD4-6B13-49F7-8BB1-0D289DD613AE}" type="presOf" srcId="{867C7B1F-E4B4-4B68-85DD-BBCB4B0C25B4}" destId="{A329BB32-B2C8-4B2D-9382-CDC1F2D49960}" srcOrd="0" destOrd="0" presId="urn:microsoft.com/office/officeart/2005/8/layout/vList2"/>
    <dgm:cxn modelId="{AFF6A3FA-31B6-483D-A111-5F143CE07C76}" type="presOf" srcId="{6FEACE67-77A2-49A8-ADB9-8B706D7C4975}" destId="{C6395A90-F08C-489D-8908-99E432734F2F}" srcOrd="0" destOrd="0" presId="urn:microsoft.com/office/officeart/2005/8/layout/vList2"/>
    <dgm:cxn modelId="{8CF197C6-616B-45B0-9618-2ED0A238E355}" type="presParOf" srcId="{2C773690-0DD6-40BC-81F7-46066E8E77B4}" destId="{FC061602-A133-4F0D-A96E-62B9E4748EC7}" srcOrd="0" destOrd="0" presId="urn:microsoft.com/office/officeart/2005/8/layout/vList2"/>
    <dgm:cxn modelId="{AE83CCC0-06C2-4B3E-BEA9-F714E59A636E}" type="presParOf" srcId="{2C773690-0DD6-40BC-81F7-46066E8E77B4}" destId="{C95C3D0F-8C76-45B7-ACD5-5E128D69F2B8}" srcOrd="1" destOrd="0" presId="urn:microsoft.com/office/officeart/2005/8/layout/vList2"/>
    <dgm:cxn modelId="{31223F66-09C8-4B46-A8C5-053CA92C4737}" type="presParOf" srcId="{2C773690-0DD6-40BC-81F7-46066E8E77B4}" destId="{C6395A90-F08C-489D-8908-99E432734F2F}" srcOrd="2" destOrd="0" presId="urn:microsoft.com/office/officeart/2005/8/layout/vList2"/>
    <dgm:cxn modelId="{24792497-320F-49D4-A089-F7023039D455}" type="presParOf" srcId="{2C773690-0DD6-40BC-81F7-46066E8E77B4}" destId="{2799B835-63D6-4C3A-B171-AEF5AE19E868}" srcOrd="3" destOrd="0" presId="urn:microsoft.com/office/officeart/2005/8/layout/vList2"/>
    <dgm:cxn modelId="{29D99094-149A-4618-AD45-4744541C36F9}" type="presParOf" srcId="{2C773690-0DD6-40BC-81F7-46066E8E77B4}" destId="{7883556E-4CF0-49F7-A46E-C236ABD834FF}" srcOrd="4" destOrd="0" presId="urn:microsoft.com/office/officeart/2005/8/layout/vList2"/>
    <dgm:cxn modelId="{29E4C197-BA09-4F4A-AA4D-454E93C7E892}" type="presParOf" srcId="{2C773690-0DD6-40BC-81F7-46066E8E77B4}" destId="{80F723FD-EFE3-41F1-A6B5-5624D79F3A91}" srcOrd="5" destOrd="0" presId="urn:microsoft.com/office/officeart/2005/8/layout/vList2"/>
    <dgm:cxn modelId="{047F4B73-F3DB-4008-BCC8-C3BD7F96D6D1}" type="presParOf" srcId="{2C773690-0DD6-40BC-81F7-46066E8E77B4}" destId="{A329BB32-B2C8-4B2D-9382-CDC1F2D49960}" srcOrd="6" destOrd="0" presId="urn:microsoft.com/office/officeart/2005/8/layout/vList2"/>
    <dgm:cxn modelId="{2A7027D9-1F5E-415F-8D14-85C747E26B0F}" type="presParOf" srcId="{2C773690-0DD6-40BC-81F7-46066E8E77B4}" destId="{D9A33BAA-D745-4819-864E-34193E4EE1DA}" srcOrd="7" destOrd="0" presId="urn:microsoft.com/office/officeart/2005/8/layout/vList2"/>
    <dgm:cxn modelId="{29C88913-E318-4FB0-8710-B1D49597D146}" type="presParOf" srcId="{2C773690-0DD6-40BC-81F7-46066E8E77B4}" destId="{A43FD57B-FB09-4EDE-995B-DC41AC5DE4E5}"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DB408D-BD35-4096-BB77-98CB3873A1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5CC8FCB7-476F-4818-AD86-63BD1EE73893}">
      <dgm:prSet/>
      <dgm:spPr/>
      <dgm:t>
        <a:bodyPr/>
        <a:lstStyle/>
        <a:p>
          <a:pPr rtl="0"/>
          <a:r>
            <a:rPr lang="en-US" dirty="0"/>
            <a:t>Have an approved statement</a:t>
          </a:r>
          <a:endParaRPr lang="en-CA" dirty="0"/>
        </a:p>
      </dgm:t>
    </dgm:pt>
    <dgm:pt modelId="{AA079ABB-D405-4BDB-A3B5-5A088B0864AF}" type="parTrans" cxnId="{CEBE1913-15E9-4C07-A4EC-9D195C355F0A}">
      <dgm:prSet/>
      <dgm:spPr/>
      <dgm:t>
        <a:bodyPr/>
        <a:lstStyle/>
        <a:p>
          <a:endParaRPr lang="en-CA"/>
        </a:p>
      </dgm:t>
    </dgm:pt>
    <dgm:pt modelId="{6CC1D586-8F8A-4F75-94AD-7AB9743B5C48}" type="sibTrans" cxnId="{CEBE1913-15E9-4C07-A4EC-9D195C355F0A}">
      <dgm:prSet/>
      <dgm:spPr/>
      <dgm:t>
        <a:bodyPr/>
        <a:lstStyle/>
        <a:p>
          <a:endParaRPr lang="en-CA"/>
        </a:p>
      </dgm:t>
    </dgm:pt>
    <dgm:pt modelId="{4DE2698C-8658-4473-92DF-AE8C0C77AFD2}">
      <dgm:prSet custT="1"/>
      <dgm:spPr/>
      <dgm:t>
        <a:bodyPr/>
        <a:lstStyle/>
        <a:p>
          <a:pPr rtl="0">
            <a:lnSpc>
              <a:spcPct val="100000"/>
            </a:lnSpc>
            <a:spcAft>
              <a:spcPts val="0"/>
            </a:spcAft>
          </a:pPr>
          <a:r>
            <a:rPr lang="en-US" sz="2400" dirty="0"/>
            <a:t>Never Speak </a:t>
          </a:r>
        </a:p>
        <a:p>
          <a:pPr rtl="0">
            <a:lnSpc>
              <a:spcPct val="100000"/>
            </a:lnSpc>
            <a:spcAft>
              <a:spcPct val="35000"/>
            </a:spcAft>
          </a:pPr>
          <a:r>
            <a:rPr lang="en-US" sz="2400" dirty="0"/>
            <a:t>“Off the Record” </a:t>
          </a:r>
          <a:endParaRPr lang="en-CA" sz="2400" dirty="0"/>
        </a:p>
      </dgm:t>
    </dgm:pt>
    <dgm:pt modelId="{88F831D2-907B-4D38-B6E1-E8D531A4A44E}" type="parTrans" cxnId="{29248561-460F-495B-A25F-5F967B0E7BB1}">
      <dgm:prSet/>
      <dgm:spPr/>
      <dgm:t>
        <a:bodyPr/>
        <a:lstStyle/>
        <a:p>
          <a:endParaRPr lang="en-CA"/>
        </a:p>
      </dgm:t>
    </dgm:pt>
    <dgm:pt modelId="{0D9EB00B-7EC8-465E-91AB-01DFC520E133}" type="sibTrans" cxnId="{29248561-460F-495B-A25F-5F967B0E7BB1}">
      <dgm:prSet/>
      <dgm:spPr/>
      <dgm:t>
        <a:bodyPr/>
        <a:lstStyle/>
        <a:p>
          <a:endParaRPr lang="en-CA"/>
        </a:p>
      </dgm:t>
    </dgm:pt>
    <dgm:pt modelId="{BB996DAA-A4EF-44E0-BC38-6828D25BA340}">
      <dgm:prSet custT="1"/>
      <dgm:spPr/>
      <dgm:t>
        <a:bodyPr/>
        <a:lstStyle/>
        <a:p>
          <a:pPr rtl="0"/>
          <a:r>
            <a:rPr lang="en-US" sz="1800" dirty="0"/>
            <a:t>Contact your immediate supervisor or ESSD if you have questions about media</a:t>
          </a:r>
          <a:endParaRPr lang="en-CA" sz="1800" dirty="0"/>
        </a:p>
      </dgm:t>
    </dgm:pt>
    <dgm:pt modelId="{BC61B583-65D0-4E0C-A59A-FA70A3C46CDC}" type="parTrans" cxnId="{596BB48F-8E04-47CA-BAC9-A880991A75A3}">
      <dgm:prSet/>
      <dgm:spPr/>
      <dgm:t>
        <a:bodyPr/>
        <a:lstStyle/>
        <a:p>
          <a:endParaRPr lang="en-CA"/>
        </a:p>
      </dgm:t>
    </dgm:pt>
    <dgm:pt modelId="{880EFBD7-9F2F-484E-B6C2-A2430CD0DADF}" type="sibTrans" cxnId="{596BB48F-8E04-47CA-BAC9-A880991A75A3}">
      <dgm:prSet/>
      <dgm:spPr/>
      <dgm:t>
        <a:bodyPr/>
        <a:lstStyle/>
        <a:p>
          <a:endParaRPr lang="en-CA"/>
        </a:p>
      </dgm:t>
    </dgm:pt>
    <dgm:pt modelId="{F19640D2-D61B-4D2F-BE1E-1F4C3B18B055}">
      <dgm:prSet custT="1"/>
      <dgm:spPr/>
      <dgm:t>
        <a:bodyPr/>
        <a:lstStyle/>
        <a:p>
          <a:pPr rtl="0"/>
          <a:endParaRPr lang="en-US" sz="1400" dirty="0"/>
        </a:p>
        <a:p>
          <a:pPr rtl="0"/>
          <a:r>
            <a:rPr lang="en-US" sz="2000" i="0" dirty="0"/>
            <a:t>Never make statements that involve </a:t>
          </a:r>
          <a:r>
            <a:rPr lang="en-US" sz="2000" i="1" dirty="0"/>
            <a:t>privacy</a:t>
          </a:r>
          <a:r>
            <a:rPr lang="en-US" sz="2000" i="0" dirty="0"/>
            <a:t> or </a:t>
          </a:r>
          <a:r>
            <a:rPr lang="en-US" sz="2000" i="1" dirty="0"/>
            <a:t>speculation.</a:t>
          </a:r>
          <a:endParaRPr lang="en-US" sz="2000" i="0" dirty="0"/>
        </a:p>
      </dgm:t>
    </dgm:pt>
    <dgm:pt modelId="{BEEC77AB-DBFC-45BF-BC26-5D34E5F1104C}" type="parTrans" cxnId="{53EC7EAA-F7E1-4E5F-9443-64A2C13EFB58}">
      <dgm:prSet/>
      <dgm:spPr/>
      <dgm:t>
        <a:bodyPr/>
        <a:lstStyle/>
        <a:p>
          <a:endParaRPr lang="en-CA"/>
        </a:p>
      </dgm:t>
    </dgm:pt>
    <dgm:pt modelId="{1883AA3D-9D63-4EF0-97A6-3733F85C9662}" type="sibTrans" cxnId="{53EC7EAA-F7E1-4E5F-9443-64A2C13EFB58}">
      <dgm:prSet/>
      <dgm:spPr/>
      <dgm:t>
        <a:bodyPr/>
        <a:lstStyle/>
        <a:p>
          <a:endParaRPr lang="en-CA"/>
        </a:p>
      </dgm:t>
    </dgm:pt>
    <dgm:pt modelId="{23ED21D5-7C3A-4DAB-A0BA-B67C838E44A5}">
      <dgm:prSet custT="1"/>
      <dgm:spPr/>
      <dgm:t>
        <a:bodyPr/>
        <a:lstStyle/>
        <a:p>
          <a:pPr rtl="0"/>
          <a:r>
            <a:rPr lang="en-US" sz="1800" dirty="0"/>
            <a:t>Be cooperative, but if pressed for information refer media to the on-site Incident Commander </a:t>
          </a:r>
          <a:endParaRPr lang="en-CA" sz="1800" dirty="0"/>
        </a:p>
      </dgm:t>
    </dgm:pt>
    <dgm:pt modelId="{6100D0D9-467F-4603-881A-6B00CF8983A3}" type="parTrans" cxnId="{2686619A-4856-447D-88FE-9DAFF5070BAB}">
      <dgm:prSet/>
      <dgm:spPr/>
      <dgm:t>
        <a:bodyPr/>
        <a:lstStyle/>
        <a:p>
          <a:endParaRPr lang="en-CA"/>
        </a:p>
      </dgm:t>
    </dgm:pt>
    <dgm:pt modelId="{F8B0A6F0-F200-4205-8569-4B1A70C1B156}" type="sibTrans" cxnId="{2686619A-4856-447D-88FE-9DAFF5070BAB}">
      <dgm:prSet/>
      <dgm:spPr/>
      <dgm:t>
        <a:bodyPr/>
        <a:lstStyle/>
        <a:p>
          <a:endParaRPr lang="en-CA"/>
        </a:p>
      </dgm:t>
    </dgm:pt>
    <dgm:pt modelId="{8CB3EAB6-8AD5-4427-B2A1-CDE92DD03849}" type="pres">
      <dgm:prSet presAssocID="{8EDB408D-BD35-4096-BB77-98CB3873A10B}" presName="diagram" presStyleCnt="0">
        <dgm:presLayoutVars>
          <dgm:dir/>
          <dgm:resizeHandles val="exact"/>
        </dgm:presLayoutVars>
      </dgm:prSet>
      <dgm:spPr/>
    </dgm:pt>
    <dgm:pt modelId="{B3322B8F-C41F-44AE-9512-B928468EB608}" type="pres">
      <dgm:prSet presAssocID="{5CC8FCB7-476F-4818-AD86-63BD1EE73893}" presName="node" presStyleLbl="node1" presStyleIdx="0" presStyleCnt="5">
        <dgm:presLayoutVars>
          <dgm:bulletEnabled val="1"/>
        </dgm:presLayoutVars>
      </dgm:prSet>
      <dgm:spPr/>
    </dgm:pt>
    <dgm:pt modelId="{622FBEAA-C98B-4E05-8836-FAD208AD54D7}" type="pres">
      <dgm:prSet presAssocID="{6CC1D586-8F8A-4F75-94AD-7AB9743B5C48}" presName="sibTrans" presStyleCnt="0"/>
      <dgm:spPr/>
    </dgm:pt>
    <dgm:pt modelId="{3A62D28E-123D-4CFB-B45E-C07F5FBF8A58}" type="pres">
      <dgm:prSet presAssocID="{4DE2698C-8658-4473-92DF-AE8C0C77AFD2}" presName="node" presStyleLbl="node1" presStyleIdx="1" presStyleCnt="5">
        <dgm:presLayoutVars>
          <dgm:bulletEnabled val="1"/>
        </dgm:presLayoutVars>
      </dgm:prSet>
      <dgm:spPr/>
    </dgm:pt>
    <dgm:pt modelId="{F8214050-F461-44A2-A2B9-8ACA62A895E2}" type="pres">
      <dgm:prSet presAssocID="{0D9EB00B-7EC8-465E-91AB-01DFC520E133}" presName="sibTrans" presStyleCnt="0"/>
      <dgm:spPr/>
    </dgm:pt>
    <dgm:pt modelId="{DF4F378D-CCFE-420D-88D2-0055D822AE5D}" type="pres">
      <dgm:prSet presAssocID="{BB996DAA-A4EF-44E0-BC38-6828D25BA340}" presName="node" presStyleLbl="node1" presStyleIdx="2" presStyleCnt="5">
        <dgm:presLayoutVars>
          <dgm:bulletEnabled val="1"/>
        </dgm:presLayoutVars>
      </dgm:prSet>
      <dgm:spPr/>
    </dgm:pt>
    <dgm:pt modelId="{56AEAAF0-9B0B-4B20-9AD8-FFB4BB6097C8}" type="pres">
      <dgm:prSet presAssocID="{880EFBD7-9F2F-484E-B6C2-A2430CD0DADF}" presName="sibTrans" presStyleCnt="0"/>
      <dgm:spPr/>
    </dgm:pt>
    <dgm:pt modelId="{DA782044-5158-4F29-8F8B-3ABF1F661CEA}" type="pres">
      <dgm:prSet presAssocID="{F19640D2-D61B-4D2F-BE1E-1F4C3B18B055}" presName="node" presStyleLbl="node1" presStyleIdx="3" presStyleCnt="5">
        <dgm:presLayoutVars>
          <dgm:bulletEnabled val="1"/>
        </dgm:presLayoutVars>
      </dgm:prSet>
      <dgm:spPr/>
    </dgm:pt>
    <dgm:pt modelId="{4C4DAED3-E151-4B8B-A7C0-8819B17CF81B}" type="pres">
      <dgm:prSet presAssocID="{1883AA3D-9D63-4EF0-97A6-3733F85C9662}" presName="sibTrans" presStyleCnt="0"/>
      <dgm:spPr/>
    </dgm:pt>
    <dgm:pt modelId="{97B83AC6-6B80-447D-A702-E1EC4EF51406}" type="pres">
      <dgm:prSet presAssocID="{23ED21D5-7C3A-4DAB-A0BA-B67C838E44A5}" presName="node" presStyleLbl="node1" presStyleIdx="4" presStyleCnt="5">
        <dgm:presLayoutVars>
          <dgm:bulletEnabled val="1"/>
        </dgm:presLayoutVars>
      </dgm:prSet>
      <dgm:spPr/>
    </dgm:pt>
  </dgm:ptLst>
  <dgm:cxnLst>
    <dgm:cxn modelId="{03273502-0348-4BEF-9A76-0A44F42AD2CD}" type="presOf" srcId="{F19640D2-D61B-4D2F-BE1E-1F4C3B18B055}" destId="{DA782044-5158-4F29-8F8B-3ABF1F661CEA}" srcOrd="0" destOrd="0" presId="urn:microsoft.com/office/officeart/2005/8/layout/default"/>
    <dgm:cxn modelId="{CEBE1913-15E9-4C07-A4EC-9D195C355F0A}" srcId="{8EDB408D-BD35-4096-BB77-98CB3873A10B}" destId="{5CC8FCB7-476F-4818-AD86-63BD1EE73893}" srcOrd="0" destOrd="0" parTransId="{AA079ABB-D405-4BDB-A3B5-5A088B0864AF}" sibTransId="{6CC1D586-8F8A-4F75-94AD-7AB9743B5C48}"/>
    <dgm:cxn modelId="{1B377C1B-2051-4A61-BF2E-8347730CAE67}" type="presOf" srcId="{8EDB408D-BD35-4096-BB77-98CB3873A10B}" destId="{8CB3EAB6-8AD5-4427-B2A1-CDE92DD03849}" srcOrd="0" destOrd="0" presId="urn:microsoft.com/office/officeart/2005/8/layout/default"/>
    <dgm:cxn modelId="{29248561-460F-495B-A25F-5F967B0E7BB1}" srcId="{8EDB408D-BD35-4096-BB77-98CB3873A10B}" destId="{4DE2698C-8658-4473-92DF-AE8C0C77AFD2}" srcOrd="1" destOrd="0" parTransId="{88F831D2-907B-4D38-B6E1-E8D531A4A44E}" sibTransId="{0D9EB00B-7EC8-465E-91AB-01DFC520E133}"/>
    <dgm:cxn modelId="{24183E7C-627D-4A57-B436-DE785DCD6E4F}" type="presOf" srcId="{BB996DAA-A4EF-44E0-BC38-6828D25BA340}" destId="{DF4F378D-CCFE-420D-88D2-0055D822AE5D}" srcOrd="0" destOrd="0" presId="urn:microsoft.com/office/officeart/2005/8/layout/default"/>
    <dgm:cxn modelId="{596BB48F-8E04-47CA-BAC9-A880991A75A3}" srcId="{8EDB408D-BD35-4096-BB77-98CB3873A10B}" destId="{BB996DAA-A4EF-44E0-BC38-6828D25BA340}" srcOrd="2" destOrd="0" parTransId="{BC61B583-65D0-4E0C-A59A-FA70A3C46CDC}" sibTransId="{880EFBD7-9F2F-484E-B6C2-A2430CD0DADF}"/>
    <dgm:cxn modelId="{C9595F98-A834-4C53-A406-857CB4480876}" type="presOf" srcId="{4DE2698C-8658-4473-92DF-AE8C0C77AFD2}" destId="{3A62D28E-123D-4CFB-B45E-C07F5FBF8A58}" srcOrd="0" destOrd="0" presId="urn:microsoft.com/office/officeart/2005/8/layout/default"/>
    <dgm:cxn modelId="{2686619A-4856-447D-88FE-9DAFF5070BAB}" srcId="{8EDB408D-BD35-4096-BB77-98CB3873A10B}" destId="{23ED21D5-7C3A-4DAB-A0BA-B67C838E44A5}" srcOrd="4" destOrd="0" parTransId="{6100D0D9-467F-4603-881A-6B00CF8983A3}" sibTransId="{F8B0A6F0-F200-4205-8569-4B1A70C1B156}"/>
    <dgm:cxn modelId="{53EC7EAA-F7E1-4E5F-9443-64A2C13EFB58}" srcId="{8EDB408D-BD35-4096-BB77-98CB3873A10B}" destId="{F19640D2-D61B-4D2F-BE1E-1F4C3B18B055}" srcOrd="3" destOrd="0" parTransId="{BEEC77AB-DBFC-45BF-BC26-5D34E5F1104C}" sibTransId="{1883AA3D-9D63-4EF0-97A6-3733F85C9662}"/>
    <dgm:cxn modelId="{FC107EEC-9816-40AB-8866-EED2E777D6EE}" type="presOf" srcId="{23ED21D5-7C3A-4DAB-A0BA-B67C838E44A5}" destId="{97B83AC6-6B80-447D-A702-E1EC4EF51406}" srcOrd="0" destOrd="0" presId="urn:microsoft.com/office/officeart/2005/8/layout/default"/>
    <dgm:cxn modelId="{E2F284FA-1883-432C-B8C1-F5DAFA8944D1}" type="presOf" srcId="{5CC8FCB7-476F-4818-AD86-63BD1EE73893}" destId="{B3322B8F-C41F-44AE-9512-B928468EB608}" srcOrd="0" destOrd="0" presId="urn:microsoft.com/office/officeart/2005/8/layout/default"/>
    <dgm:cxn modelId="{67E9AAC4-A03D-42AD-865F-164BF51C2B34}" type="presParOf" srcId="{8CB3EAB6-8AD5-4427-B2A1-CDE92DD03849}" destId="{B3322B8F-C41F-44AE-9512-B928468EB608}" srcOrd="0" destOrd="0" presId="urn:microsoft.com/office/officeart/2005/8/layout/default"/>
    <dgm:cxn modelId="{F9751662-81D5-4C1E-8393-BA2E33173271}" type="presParOf" srcId="{8CB3EAB6-8AD5-4427-B2A1-CDE92DD03849}" destId="{622FBEAA-C98B-4E05-8836-FAD208AD54D7}" srcOrd="1" destOrd="0" presId="urn:microsoft.com/office/officeart/2005/8/layout/default"/>
    <dgm:cxn modelId="{33B08CB0-41D6-48D9-8D43-7E58888DA903}" type="presParOf" srcId="{8CB3EAB6-8AD5-4427-B2A1-CDE92DD03849}" destId="{3A62D28E-123D-4CFB-B45E-C07F5FBF8A58}" srcOrd="2" destOrd="0" presId="urn:microsoft.com/office/officeart/2005/8/layout/default"/>
    <dgm:cxn modelId="{EC722C44-708B-4D09-89C8-BAFA1CE50820}" type="presParOf" srcId="{8CB3EAB6-8AD5-4427-B2A1-CDE92DD03849}" destId="{F8214050-F461-44A2-A2B9-8ACA62A895E2}" srcOrd="3" destOrd="0" presId="urn:microsoft.com/office/officeart/2005/8/layout/default"/>
    <dgm:cxn modelId="{EB687EEB-63C8-40EE-BB0B-149F6AC79760}" type="presParOf" srcId="{8CB3EAB6-8AD5-4427-B2A1-CDE92DD03849}" destId="{DF4F378D-CCFE-420D-88D2-0055D822AE5D}" srcOrd="4" destOrd="0" presId="urn:microsoft.com/office/officeart/2005/8/layout/default"/>
    <dgm:cxn modelId="{17815908-B7ED-47CF-84FD-2787163665A9}" type="presParOf" srcId="{8CB3EAB6-8AD5-4427-B2A1-CDE92DD03849}" destId="{56AEAAF0-9B0B-4B20-9AD8-FFB4BB6097C8}" srcOrd="5" destOrd="0" presId="urn:microsoft.com/office/officeart/2005/8/layout/default"/>
    <dgm:cxn modelId="{EB40FC31-7004-4285-9486-7FED89A49084}" type="presParOf" srcId="{8CB3EAB6-8AD5-4427-B2A1-CDE92DD03849}" destId="{DA782044-5158-4F29-8F8B-3ABF1F661CEA}" srcOrd="6" destOrd="0" presId="urn:microsoft.com/office/officeart/2005/8/layout/default"/>
    <dgm:cxn modelId="{B2296D18-764C-4145-9747-8B86C1B9EB64}" type="presParOf" srcId="{8CB3EAB6-8AD5-4427-B2A1-CDE92DD03849}" destId="{4C4DAED3-E151-4B8B-A7C0-8819B17CF81B}" srcOrd="7" destOrd="0" presId="urn:microsoft.com/office/officeart/2005/8/layout/default"/>
    <dgm:cxn modelId="{2FEE6DA8-2CAB-47E4-8E95-C4C6B95E84B6}" type="presParOf" srcId="{8CB3EAB6-8AD5-4427-B2A1-CDE92DD03849}" destId="{97B83AC6-6B80-447D-A702-E1EC4EF5140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80971-1168-41DA-A431-991714F217B2}" type="doc">
      <dgm:prSet loTypeId="urn:microsoft.com/office/officeart/2005/8/layout/vList3" loCatId="list" qsTypeId="urn:microsoft.com/office/officeart/2005/8/quickstyle/simple1" qsCatId="simple" csTypeId="urn:microsoft.com/office/officeart/2005/8/colors/accent1_5" csCatId="accent1" phldr="1"/>
      <dgm:spPr/>
      <dgm:t>
        <a:bodyPr/>
        <a:lstStyle/>
        <a:p>
          <a:endParaRPr lang="en-CA"/>
        </a:p>
      </dgm:t>
    </dgm:pt>
    <dgm:pt modelId="{9CA51E97-F56D-42A6-8128-7E4771720DE4}">
      <dgm:prSet phldrT="[Text]"/>
      <dgm:spPr/>
      <dgm:t>
        <a:bodyPr/>
        <a:lstStyle/>
        <a:p>
          <a:r>
            <a:rPr lang="en-US" dirty="0"/>
            <a:t>Evacuee Referral</a:t>
          </a:r>
          <a:endParaRPr lang="en-CA" dirty="0"/>
        </a:p>
      </dgm:t>
    </dgm:pt>
    <dgm:pt modelId="{137E7C56-5C62-4047-87E8-4702919859DD}" type="parTrans" cxnId="{C1369A7D-BFBA-4287-87D1-92C17E268D56}">
      <dgm:prSet/>
      <dgm:spPr/>
      <dgm:t>
        <a:bodyPr/>
        <a:lstStyle/>
        <a:p>
          <a:endParaRPr lang="en-CA"/>
        </a:p>
      </dgm:t>
    </dgm:pt>
    <dgm:pt modelId="{955BBA1D-7153-4BAF-AF86-7A0B3DE81D57}" type="sibTrans" cxnId="{C1369A7D-BFBA-4287-87D1-92C17E268D56}">
      <dgm:prSet/>
      <dgm:spPr/>
      <dgm:t>
        <a:bodyPr/>
        <a:lstStyle/>
        <a:p>
          <a:endParaRPr lang="en-CA"/>
        </a:p>
      </dgm:t>
    </dgm:pt>
    <dgm:pt modelId="{981A58F0-D994-457F-8031-837171BCCA6D}">
      <dgm:prSet phldrT="[Text]"/>
      <dgm:spPr/>
      <dgm:t>
        <a:bodyPr/>
        <a:lstStyle/>
        <a:p>
          <a:r>
            <a:rPr lang="en-US" dirty="0"/>
            <a:t>Action Checklists</a:t>
          </a:r>
          <a:endParaRPr lang="en-CA" dirty="0"/>
        </a:p>
      </dgm:t>
    </dgm:pt>
    <dgm:pt modelId="{3FDE8D2C-D324-476E-B168-E459BA4B9446}" type="parTrans" cxnId="{A6340614-BBE1-4106-9BA5-5E173CEC7F56}">
      <dgm:prSet/>
      <dgm:spPr/>
      <dgm:t>
        <a:bodyPr/>
        <a:lstStyle/>
        <a:p>
          <a:endParaRPr lang="en-CA"/>
        </a:p>
      </dgm:t>
    </dgm:pt>
    <dgm:pt modelId="{5851C9F5-A60D-40ED-8159-47BFD922DFDF}" type="sibTrans" cxnId="{A6340614-BBE1-4106-9BA5-5E173CEC7F56}">
      <dgm:prSet/>
      <dgm:spPr/>
      <dgm:t>
        <a:bodyPr/>
        <a:lstStyle/>
        <a:p>
          <a:endParaRPr lang="en-CA"/>
        </a:p>
      </dgm:t>
    </dgm:pt>
    <dgm:pt modelId="{90766982-4962-4BAC-94AE-F37B5A0AB569}">
      <dgm:prSet phldrT="[Text]"/>
      <dgm:spPr/>
      <dgm:t>
        <a:bodyPr/>
        <a:lstStyle/>
        <a:p>
          <a:r>
            <a:rPr lang="en-US" dirty="0"/>
            <a:t>Task Registration Form</a:t>
          </a:r>
          <a:endParaRPr lang="en-CA" dirty="0"/>
        </a:p>
      </dgm:t>
    </dgm:pt>
    <dgm:pt modelId="{5F891DA0-2A06-40D2-BE23-EF06E0F79748}" type="parTrans" cxnId="{AA3822BD-409B-4341-9F6E-BF791612A3EA}">
      <dgm:prSet/>
      <dgm:spPr/>
      <dgm:t>
        <a:bodyPr/>
        <a:lstStyle/>
        <a:p>
          <a:endParaRPr lang="en-CA"/>
        </a:p>
      </dgm:t>
    </dgm:pt>
    <dgm:pt modelId="{815A7999-4336-47D6-818A-D22DDE6575AD}" type="sibTrans" cxnId="{AA3822BD-409B-4341-9F6E-BF791612A3EA}">
      <dgm:prSet/>
      <dgm:spPr/>
      <dgm:t>
        <a:bodyPr/>
        <a:lstStyle/>
        <a:p>
          <a:endParaRPr lang="en-CA"/>
        </a:p>
      </dgm:t>
    </dgm:pt>
    <dgm:pt modelId="{5F04ECAF-ED0B-4B72-AB09-B93287AF26B8}">
      <dgm:prSet/>
      <dgm:spPr/>
      <dgm:t>
        <a:bodyPr/>
        <a:lstStyle/>
        <a:p>
          <a:r>
            <a:rPr lang="en-US" dirty="0"/>
            <a:t>EMCR Task Report</a:t>
          </a:r>
          <a:endParaRPr lang="en-CA" dirty="0"/>
        </a:p>
      </dgm:t>
    </dgm:pt>
    <dgm:pt modelId="{CB929C20-390D-4548-BEDC-0577D987010A}" type="parTrans" cxnId="{83FA1FDE-E84F-4F26-B45A-D6CC8FD5B249}">
      <dgm:prSet/>
      <dgm:spPr/>
      <dgm:t>
        <a:bodyPr/>
        <a:lstStyle/>
        <a:p>
          <a:endParaRPr lang="en-CA"/>
        </a:p>
      </dgm:t>
    </dgm:pt>
    <dgm:pt modelId="{DD618F21-FAA2-4992-9EE3-81B607F2C3B4}" type="sibTrans" cxnId="{83FA1FDE-E84F-4F26-B45A-D6CC8FD5B249}">
      <dgm:prSet/>
      <dgm:spPr/>
      <dgm:t>
        <a:bodyPr/>
        <a:lstStyle/>
        <a:p>
          <a:endParaRPr lang="en-CA"/>
        </a:p>
      </dgm:t>
    </dgm:pt>
    <dgm:pt modelId="{F5CFF2AD-85F4-49AE-8E12-F7CBEE498DD0}">
      <dgm:prSet/>
      <dgm:spPr/>
      <dgm:t>
        <a:bodyPr/>
        <a:lstStyle/>
        <a:p>
          <a:r>
            <a:rPr lang="en-US" dirty="0"/>
            <a:t>Volunteer Reimbursement</a:t>
          </a:r>
          <a:endParaRPr lang="en-CA" dirty="0"/>
        </a:p>
      </dgm:t>
    </dgm:pt>
    <dgm:pt modelId="{18EF72D9-04C1-4589-93BB-8B71F7EFC637}" type="parTrans" cxnId="{A5A0DFD3-2DD8-4826-8243-85C55A6CE322}">
      <dgm:prSet/>
      <dgm:spPr/>
      <dgm:t>
        <a:bodyPr/>
        <a:lstStyle/>
        <a:p>
          <a:endParaRPr lang="en-CA"/>
        </a:p>
      </dgm:t>
    </dgm:pt>
    <dgm:pt modelId="{498135D5-3469-4A09-B2A3-452EBDD6BC29}" type="sibTrans" cxnId="{A5A0DFD3-2DD8-4826-8243-85C55A6CE322}">
      <dgm:prSet/>
      <dgm:spPr/>
      <dgm:t>
        <a:bodyPr/>
        <a:lstStyle/>
        <a:p>
          <a:endParaRPr lang="en-CA"/>
        </a:p>
      </dgm:t>
    </dgm:pt>
    <dgm:pt modelId="{E0C77679-229A-43CE-A974-B06618D471B6}">
      <dgm:prSet/>
      <dgm:spPr/>
      <dgm:t>
        <a:bodyPr/>
        <a:lstStyle/>
        <a:p>
          <a:r>
            <a:rPr lang="en-US" dirty="0"/>
            <a:t>Reflect on Learning</a:t>
          </a:r>
          <a:endParaRPr lang="en-CA" dirty="0"/>
        </a:p>
      </dgm:t>
    </dgm:pt>
    <dgm:pt modelId="{466DCDC6-DA40-4C85-960A-76A81B9242A1}" type="parTrans" cxnId="{B00810AB-70FC-4EAE-A466-645E7BF795CD}">
      <dgm:prSet/>
      <dgm:spPr/>
      <dgm:t>
        <a:bodyPr/>
        <a:lstStyle/>
        <a:p>
          <a:endParaRPr lang="en-CA"/>
        </a:p>
      </dgm:t>
    </dgm:pt>
    <dgm:pt modelId="{B779938E-7212-4C6A-89FA-75D7E2471C01}" type="sibTrans" cxnId="{B00810AB-70FC-4EAE-A466-645E7BF795CD}">
      <dgm:prSet/>
      <dgm:spPr/>
      <dgm:t>
        <a:bodyPr/>
        <a:lstStyle/>
        <a:p>
          <a:endParaRPr lang="en-CA"/>
        </a:p>
      </dgm:t>
    </dgm:pt>
    <dgm:pt modelId="{7C10AE99-7563-4D93-9BE6-4CDC78171D45}" type="pres">
      <dgm:prSet presAssocID="{60780971-1168-41DA-A431-991714F217B2}" presName="linearFlow" presStyleCnt="0">
        <dgm:presLayoutVars>
          <dgm:dir/>
          <dgm:resizeHandles val="exact"/>
        </dgm:presLayoutVars>
      </dgm:prSet>
      <dgm:spPr/>
    </dgm:pt>
    <dgm:pt modelId="{98952776-D3E6-4AEE-84E7-1D5439443657}" type="pres">
      <dgm:prSet presAssocID="{9CA51E97-F56D-42A6-8128-7E4771720DE4}" presName="composite" presStyleCnt="0"/>
      <dgm:spPr/>
    </dgm:pt>
    <dgm:pt modelId="{100953EE-B92A-46CB-8090-7381BE0097CB}" type="pres">
      <dgm:prSet presAssocID="{9CA51E97-F56D-42A6-8128-7E4771720DE4}"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33992302-5E74-4049-92E6-4CFE2AA48DA2}" type="pres">
      <dgm:prSet presAssocID="{9CA51E97-F56D-42A6-8128-7E4771720DE4}" presName="txShp" presStyleLbl="node1" presStyleIdx="0" presStyleCnt="6">
        <dgm:presLayoutVars>
          <dgm:bulletEnabled val="1"/>
        </dgm:presLayoutVars>
      </dgm:prSet>
      <dgm:spPr/>
    </dgm:pt>
    <dgm:pt modelId="{B10EEE3A-17AB-4A88-BEA6-583CCD01DD04}" type="pres">
      <dgm:prSet presAssocID="{955BBA1D-7153-4BAF-AF86-7A0B3DE81D57}" presName="spacing" presStyleCnt="0"/>
      <dgm:spPr/>
    </dgm:pt>
    <dgm:pt modelId="{28535B9C-0834-4958-825D-FA7301AC260F}" type="pres">
      <dgm:prSet presAssocID="{981A58F0-D994-457F-8031-837171BCCA6D}" presName="composite" presStyleCnt="0"/>
      <dgm:spPr/>
    </dgm:pt>
    <dgm:pt modelId="{12B497C0-AFA6-4CC4-98B8-638DFE79AAF2}" type="pres">
      <dgm:prSet presAssocID="{981A58F0-D994-457F-8031-837171BCCA6D}"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1D9EDB1-9F0B-47F0-B768-31009048515D}" type="pres">
      <dgm:prSet presAssocID="{981A58F0-D994-457F-8031-837171BCCA6D}" presName="txShp" presStyleLbl="node1" presStyleIdx="1" presStyleCnt="6">
        <dgm:presLayoutVars>
          <dgm:bulletEnabled val="1"/>
        </dgm:presLayoutVars>
      </dgm:prSet>
      <dgm:spPr/>
    </dgm:pt>
    <dgm:pt modelId="{3926A239-3BD0-451D-A18E-C024321E12FF}" type="pres">
      <dgm:prSet presAssocID="{5851C9F5-A60D-40ED-8159-47BFD922DFDF}" presName="spacing" presStyleCnt="0"/>
      <dgm:spPr/>
    </dgm:pt>
    <dgm:pt modelId="{4FD500FA-6AB9-4B36-AE53-D2649059D26F}" type="pres">
      <dgm:prSet presAssocID="{90766982-4962-4BAC-94AE-F37B5A0AB569}" presName="composite" presStyleCnt="0"/>
      <dgm:spPr/>
    </dgm:pt>
    <dgm:pt modelId="{F248D226-2193-4620-8C3C-A2DBF23421D5}" type="pres">
      <dgm:prSet presAssocID="{90766982-4962-4BAC-94AE-F37B5A0AB569}"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489F800-7F1B-4DF3-81F1-E565D7FAD605}" type="pres">
      <dgm:prSet presAssocID="{90766982-4962-4BAC-94AE-F37B5A0AB569}" presName="txShp" presStyleLbl="node1" presStyleIdx="2" presStyleCnt="6">
        <dgm:presLayoutVars>
          <dgm:bulletEnabled val="1"/>
        </dgm:presLayoutVars>
      </dgm:prSet>
      <dgm:spPr/>
    </dgm:pt>
    <dgm:pt modelId="{C8C11A05-D746-4A30-9FD4-90AAB044365F}" type="pres">
      <dgm:prSet presAssocID="{815A7999-4336-47D6-818A-D22DDE6575AD}" presName="spacing" presStyleCnt="0"/>
      <dgm:spPr/>
    </dgm:pt>
    <dgm:pt modelId="{67BEC0BD-F4E2-4B2D-9A10-8A6CB21A5DEE}" type="pres">
      <dgm:prSet presAssocID="{5F04ECAF-ED0B-4B72-AB09-B93287AF26B8}" presName="composite" presStyleCnt="0"/>
      <dgm:spPr/>
    </dgm:pt>
    <dgm:pt modelId="{D26D9657-96C2-4C89-BDB5-F6174D60DC1C}" type="pres">
      <dgm:prSet presAssocID="{5F04ECAF-ED0B-4B72-AB09-B93287AF26B8}"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C789419D-C232-4A99-B000-848A8C82ADA3}" type="pres">
      <dgm:prSet presAssocID="{5F04ECAF-ED0B-4B72-AB09-B93287AF26B8}" presName="txShp" presStyleLbl="node1" presStyleIdx="3" presStyleCnt="6">
        <dgm:presLayoutVars>
          <dgm:bulletEnabled val="1"/>
        </dgm:presLayoutVars>
      </dgm:prSet>
      <dgm:spPr/>
    </dgm:pt>
    <dgm:pt modelId="{4C10C3FA-8771-4DE1-835E-A1845CEE23FA}" type="pres">
      <dgm:prSet presAssocID="{DD618F21-FAA2-4992-9EE3-81B607F2C3B4}" presName="spacing" presStyleCnt="0"/>
      <dgm:spPr/>
    </dgm:pt>
    <dgm:pt modelId="{8E357A45-5672-4515-8A04-7117C45D2808}" type="pres">
      <dgm:prSet presAssocID="{F5CFF2AD-85F4-49AE-8E12-F7CBEE498DD0}" presName="composite" presStyleCnt="0"/>
      <dgm:spPr/>
    </dgm:pt>
    <dgm:pt modelId="{D51E1D56-1983-4724-997A-467C0D95969A}" type="pres">
      <dgm:prSet presAssocID="{F5CFF2AD-85F4-49AE-8E12-F7CBEE498DD0}"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4C555DAA-C7C5-493B-9F99-8BB8D5A007AC}" type="pres">
      <dgm:prSet presAssocID="{F5CFF2AD-85F4-49AE-8E12-F7CBEE498DD0}" presName="txShp" presStyleLbl="node1" presStyleIdx="4" presStyleCnt="6">
        <dgm:presLayoutVars>
          <dgm:bulletEnabled val="1"/>
        </dgm:presLayoutVars>
      </dgm:prSet>
      <dgm:spPr/>
    </dgm:pt>
    <dgm:pt modelId="{A0476535-71CC-4BD3-8019-4B7E2092CE04}" type="pres">
      <dgm:prSet presAssocID="{498135D5-3469-4A09-B2A3-452EBDD6BC29}" presName="spacing" presStyleCnt="0"/>
      <dgm:spPr/>
    </dgm:pt>
    <dgm:pt modelId="{2AAB9780-5CAD-47AF-8E13-A641EAD15583}" type="pres">
      <dgm:prSet presAssocID="{E0C77679-229A-43CE-A974-B06618D471B6}" presName="composite" presStyleCnt="0"/>
      <dgm:spPr/>
    </dgm:pt>
    <dgm:pt modelId="{F2F24FB1-534E-4E90-A216-8C8927604EFF}" type="pres">
      <dgm:prSet presAssocID="{E0C77679-229A-43CE-A974-B06618D471B6}" presName="imgShp" presStyleLbl="fgImgPlace1" presStyleIdx="5"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48397E25-6E09-478F-8701-58621BE96CFB}" type="pres">
      <dgm:prSet presAssocID="{E0C77679-229A-43CE-A974-B06618D471B6}" presName="txShp" presStyleLbl="node1" presStyleIdx="5" presStyleCnt="6">
        <dgm:presLayoutVars>
          <dgm:bulletEnabled val="1"/>
        </dgm:presLayoutVars>
      </dgm:prSet>
      <dgm:spPr/>
    </dgm:pt>
  </dgm:ptLst>
  <dgm:cxnLst>
    <dgm:cxn modelId="{D6E4EF05-F58B-465C-AD57-D33F105F59C3}" type="presOf" srcId="{60780971-1168-41DA-A431-991714F217B2}" destId="{7C10AE99-7563-4D93-9BE6-4CDC78171D45}" srcOrd="0" destOrd="0" presId="urn:microsoft.com/office/officeart/2005/8/layout/vList3"/>
    <dgm:cxn modelId="{B89E6808-5CE5-4DB5-9492-6D8CF4051A26}" type="presOf" srcId="{5F04ECAF-ED0B-4B72-AB09-B93287AF26B8}" destId="{C789419D-C232-4A99-B000-848A8C82ADA3}" srcOrd="0" destOrd="0" presId="urn:microsoft.com/office/officeart/2005/8/layout/vList3"/>
    <dgm:cxn modelId="{A6340614-BBE1-4106-9BA5-5E173CEC7F56}" srcId="{60780971-1168-41DA-A431-991714F217B2}" destId="{981A58F0-D994-457F-8031-837171BCCA6D}" srcOrd="1" destOrd="0" parTransId="{3FDE8D2C-D324-476E-B168-E459BA4B9446}" sibTransId="{5851C9F5-A60D-40ED-8159-47BFD922DFDF}"/>
    <dgm:cxn modelId="{FA9AF34B-C3FE-4A38-B251-DFDCBDD436AA}" type="presOf" srcId="{F5CFF2AD-85F4-49AE-8E12-F7CBEE498DD0}" destId="{4C555DAA-C7C5-493B-9F99-8BB8D5A007AC}" srcOrd="0" destOrd="0" presId="urn:microsoft.com/office/officeart/2005/8/layout/vList3"/>
    <dgm:cxn modelId="{2FEC8F56-C528-45C4-84AE-2A2C492C6041}" type="presOf" srcId="{90766982-4962-4BAC-94AE-F37B5A0AB569}" destId="{1489F800-7F1B-4DF3-81F1-E565D7FAD605}" srcOrd="0" destOrd="0" presId="urn:microsoft.com/office/officeart/2005/8/layout/vList3"/>
    <dgm:cxn modelId="{C1369A7D-BFBA-4287-87D1-92C17E268D56}" srcId="{60780971-1168-41DA-A431-991714F217B2}" destId="{9CA51E97-F56D-42A6-8128-7E4771720DE4}" srcOrd="0" destOrd="0" parTransId="{137E7C56-5C62-4047-87E8-4702919859DD}" sibTransId="{955BBA1D-7153-4BAF-AF86-7A0B3DE81D57}"/>
    <dgm:cxn modelId="{F7D72B8F-8A0C-47EF-ACA9-8822D0B6EDA6}" type="presOf" srcId="{9CA51E97-F56D-42A6-8128-7E4771720DE4}" destId="{33992302-5E74-4049-92E6-4CFE2AA48DA2}" srcOrd="0" destOrd="0" presId="urn:microsoft.com/office/officeart/2005/8/layout/vList3"/>
    <dgm:cxn modelId="{B00810AB-70FC-4EAE-A466-645E7BF795CD}" srcId="{60780971-1168-41DA-A431-991714F217B2}" destId="{E0C77679-229A-43CE-A974-B06618D471B6}" srcOrd="5" destOrd="0" parTransId="{466DCDC6-DA40-4C85-960A-76A81B9242A1}" sibTransId="{B779938E-7212-4C6A-89FA-75D7E2471C01}"/>
    <dgm:cxn modelId="{14DF21B1-1ECD-479A-8580-A21AD6C41038}" type="presOf" srcId="{981A58F0-D994-457F-8031-837171BCCA6D}" destId="{F1D9EDB1-9F0B-47F0-B768-31009048515D}" srcOrd="0" destOrd="0" presId="urn:microsoft.com/office/officeart/2005/8/layout/vList3"/>
    <dgm:cxn modelId="{AA3822BD-409B-4341-9F6E-BF791612A3EA}" srcId="{60780971-1168-41DA-A431-991714F217B2}" destId="{90766982-4962-4BAC-94AE-F37B5A0AB569}" srcOrd="2" destOrd="0" parTransId="{5F891DA0-2A06-40D2-BE23-EF06E0F79748}" sibTransId="{815A7999-4336-47D6-818A-D22DDE6575AD}"/>
    <dgm:cxn modelId="{A5A0DFD3-2DD8-4826-8243-85C55A6CE322}" srcId="{60780971-1168-41DA-A431-991714F217B2}" destId="{F5CFF2AD-85F4-49AE-8E12-F7CBEE498DD0}" srcOrd="4" destOrd="0" parTransId="{18EF72D9-04C1-4589-93BB-8B71F7EFC637}" sibTransId="{498135D5-3469-4A09-B2A3-452EBDD6BC29}"/>
    <dgm:cxn modelId="{83FA1FDE-E84F-4F26-B45A-D6CC8FD5B249}" srcId="{60780971-1168-41DA-A431-991714F217B2}" destId="{5F04ECAF-ED0B-4B72-AB09-B93287AF26B8}" srcOrd="3" destOrd="0" parTransId="{CB929C20-390D-4548-BEDC-0577D987010A}" sibTransId="{DD618F21-FAA2-4992-9EE3-81B607F2C3B4}"/>
    <dgm:cxn modelId="{E20143EC-3F93-4DE6-B8F8-BD26E14989A5}" type="presOf" srcId="{E0C77679-229A-43CE-A974-B06618D471B6}" destId="{48397E25-6E09-478F-8701-58621BE96CFB}" srcOrd="0" destOrd="0" presId="urn:microsoft.com/office/officeart/2005/8/layout/vList3"/>
    <dgm:cxn modelId="{5332E497-8C4E-467C-88B7-6A24BA51C6BA}" type="presParOf" srcId="{7C10AE99-7563-4D93-9BE6-4CDC78171D45}" destId="{98952776-D3E6-4AEE-84E7-1D5439443657}" srcOrd="0" destOrd="0" presId="urn:microsoft.com/office/officeart/2005/8/layout/vList3"/>
    <dgm:cxn modelId="{7AC8793C-5BD1-4CD9-9940-E9B9A81CD15D}" type="presParOf" srcId="{98952776-D3E6-4AEE-84E7-1D5439443657}" destId="{100953EE-B92A-46CB-8090-7381BE0097CB}" srcOrd="0" destOrd="0" presId="urn:microsoft.com/office/officeart/2005/8/layout/vList3"/>
    <dgm:cxn modelId="{C2738A3D-CF62-438C-A1B3-9B36294F24A9}" type="presParOf" srcId="{98952776-D3E6-4AEE-84E7-1D5439443657}" destId="{33992302-5E74-4049-92E6-4CFE2AA48DA2}" srcOrd="1" destOrd="0" presId="urn:microsoft.com/office/officeart/2005/8/layout/vList3"/>
    <dgm:cxn modelId="{639AAB60-DF15-4011-9165-E91EE785B1F0}" type="presParOf" srcId="{7C10AE99-7563-4D93-9BE6-4CDC78171D45}" destId="{B10EEE3A-17AB-4A88-BEA6-583CCD01DD04}" srcOrd="1" destOrd="0" presId="urn:microsoft.com/office/officeart/2005/8/layout/vList3"/>
    <dgm:cxn modelId="{54B58C14-05AF-4A57-8445-36BB259EA997}" type="presParOf" srcId="{7C10AE99-7563-4D93-9BE6-4CDC78171D45}" destId="{28535B9C-0834-4958-825D-FA7301AC260F}" srcOrd="2" destOrd="0" presId="urn:microsoft.com/office/officeart/2005/8/layout/vList3"/>
    <dgm:cxn modelId="{23BC458D-A168-4EA4-86F2-F078D5C0A4FB}" type="presParOf" srcId="{28535B9C-0834-4958-825D-FA7301AC260F}" destId="{12B497C0-AFA6-4CC4-98B8-638DFE79AAF2}" srcOrd="0" destOrd="0" presId="urn:microsoft.com/office/officeart/2005/8/layout/vList3"/>
    <dgm:cxn modelId="{AF0DFA42-E26A-4785-AF30-8085D2FF83C8}" type="presParOf" srcId="{28535B9C-0834-4958-825D-FA7301AC260F}" destId="{F1D9EDB1-9F0B-47F0-B768-31009048515D}" srcOrd="1" destOrd="0" presId="urn:microsoft.com/office/officeart/2005/8/layout/vList3"/>
    <dgm:cxn modelId="{645B9D0E-E521-4D45-8451-68AF017B9A70}" type="presParOf" srcId="{7C10AE99-7563-4D93-9BE6-4CDC78171D45}" destId="{3926A239-3BD0-451D-A18E-C024321E12FF}" srcOrd="3" destOrd="0" presId="urn:microsoft.com/office/officeart/2005/8/layout/vList3"/>
    <dgm:cxn modelId="{5E9E3966-7EF3-4586-A80B-B468E8CC8D48}" type="presParOf" srcId="{7C10AE99-7563-4D93-9BE6-4CDC78171D45}" destId="{4FD500FA-6AB9-4B36-AE53-D2649059D26F}" srcOrd="4" destOrd="0" presId="urn:microsoft.com/office/officeart/2005/8/layout/vList3"/>
    <dgm:cxn modelId="{C6246671-3191-40F7-829A-289D43F6ADD0}" type="presParOf" srcId="{4FD500FA-6AB9-4B36-AE53-D2649059D26F}" destId="{F248D226-2193-4620-8C3C-A2DBF23421D5}" srcOrd="0" destOrd="0" presId="urn:microsoft.com/office/officeart/2005/8/layout/vList3"/>
    <dgm:cxn modelId="{222C6116-7DE7-45CD-91D1-E05158343738}" type="presParOf" srcId="{4FD500FA-6AB9-4B36-AE53-D2649059D26F}" destId="{1489F800-7F1B-4DF3-81F1-E565D7FAD605}" srcOrd="1" destOrd="0" presId="urn:microsoft.com/office/officeart/2005/8/layout/vList3"/>
    <dgm:cxn modelId="{3230483C-AA3A-4E5B-A759-0D1421C41666}" type="presParOf" srcId="{7C10AE99-7563-4D93-9BE6-4CDC78171D45}" destId="{C8C11A05-D746-4A30-9FD4-90AAB044365F}" srcOrd="5" destOrd="0" presId="urn:microsoft.com/office/officeart/2005/8/layout/vList3"/>
    <dgm:cxn modelId="{561EDEB4-3D04-4185-AAAD-F8B55BEB09F1}" type="presParOf" srcId="{7C10AE99-7563-4D93-9BE6-4CDC78171D45}" destId="{67BEC0BD-F4E2-4B2D-9A10-8A6CB21A5DEE}" srcOrd="6" destOrd="0" presId="urn:microsoft.com/office/officeart/2005/8/layout/vList3"/>
    <dgm:cxn modelId="{242922B9-E4F9-438C-8E37-224D2CA7C4BB}" type="presParOf" srcId="{67BEC0BD-F4E2-4B2D-9A10-8A6CB21A5DEE}" destId="{D26D9657-96C2-4C89-BDB5-F6174D60DC1C}" srcOrd="0" destOrd="0" presId="urn:microsoft.com/office/officeart/2005/8/layout/vList3"/>
    <dgm:cxn modelId="{6C4A9B35-801A-49FF-8AA4-81411C42CA7C}" type="presParOf" srcId="{67BEC0BD-F4E2-4B2D-9A10-8A6CB21A5DEE}" destId="{C789419D-C232-4A99-B000-848A8C82ADA3}" srcOrd="1" destOrd="0" presId="urn:microsoft.com/office/officeart/2005/8/layout/vList3"/>
    <dgm:cxn modelId="{F09D6EE3-8FF7-461F-AF90-3D789687FD25}" type="presParOf" srcId="{7C10AE99-7563-4D93-9BE6-4CDC78171D45}" destId="{4C10C3FA-8771-4DE1-835E-A1845CEE23FA}" srcOrd="7" destOrd="0" presId="urn:microsoft.com/office/officeart/2005/8/layout/vList3"/>
    <dgm:cxn modelId="{DD109BBF-2B49-4462-981B-6558F5067A6F}" type="presParOf" srcId="{7C10AE99-7563-4D93-9BE6-4CDC78171D45}" destId="{8E357A45-5672-4515-8A04-7117C45D2808}" srcOrd="8" destOrd="0" presId="urn:microsoft.com/office/officeart/2005/8/layout/vList3"/>
    <dgm:cxn modelId="{C67A3F78-0F67-4E99-A4CA-31D6C3D7F0A1}" type="presParOf" srcId="{8E357A45-5672-4515-8A04-7117C45D2808}" destId="{D51E1D56-1983-4724-997A-467C0D95969A}" srcOrd="0" destOrd="0" presId="urn:microsoft.com/office/officeart/2005/8/layout/vList3"/>
    <dgm:cxn modelId="{EA343019-73C5-4038-9A51-7E112B274488}" type="presParOf" srcId="{8E357A45-5672-4515-8A04-7117C45D2808}" destId="{4C555DAA-C7C5-493B-9F99-8BB8D5A007AC}" srcOrd="1" destOrd="0" presId="urn:microsoft.com/office/officeart/2005/8/layout/vList3"/>
    <dgm:cxn modelId="{2A125232-BF0D-4A16-AA7C-940E9CD72BD1}" type="presParOf" srcId="{7C10AE99-7563-4D93-9BE6-4CDC78171D45}" destId="{A0476535-71CC-4BD3-8019-4B7E2092CE04}" srcOrd="9" destOrd="0" presId="urn:microsoft.com/office/officeart/2005/8/layout/vList3"/>
    <dgm:cxn modelId="{06477E63-3B28-42F8-8C9F-38BAE3043BC7}" type="presParOf" srcId="{7C10AE99-7563-4D93-9BE6-4CDC78171D45}" destId="{2AAB9780-5CAD-47AF-8E13-A641EAD15583}" srcOrd="10" destOrd="0" presId="urn:microsoft.com/office/officeart/2005/8/layout/vList3"/>
    <dgm:cxn modelId="{F1C7D478-9E58-4DF8-A164-2A21B2E9F33E}" type="presParOf" srcId="{2AAB9780-5CAD-47AF-8E13-A641EAD15583}" destId="{F2F24FB1-534E-4E90-A216-8C8927604EFF}" srcOrd="0" destOrd="0" presId="urn:microsoft.com/office/officeart/2005/8/layout/vList3"/>
    <dgm:cxn modelId="{167EA4DD-B4ED-40B3-AA1B-C628BFAADA69}" type="presParOf" srcId="{2AAB9780-5CAD-47AF-8E13-A641EAD15583}" destId="{48397E25-6E09-478F-8701-58621BE96CF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C2B6C-315F-4E74-9E19-FB5755112A0E}">
      <dsp:nvSpPr>
        <dsp:cNvPr id="0" name=""/>
        <dsp:cNvSpPr/>
      </dsp:nvSpPr>
      <dsp:spPr>
        <a:xfrm>
          <a:off x="0" y="506"/>
          <a:ext cx="92597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5C622-E49A-4548-B670-E8269D761418}">
      <dsp:nvSpPr>
        <dsp:cNvPr id="0" name=""/>
        <dsp:cNvSpPr/>
      </dsp:nvSpPr>
      <dsp:spPr>
        <a:xfrm>
          <a:off x="0" y="506"/>
          <a:ext cx="9259753" cy="82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a:t>Services Include</a:t>
          </a:r>
          <a:endParaRPr lang="en-US" sz="3400" kern="1200"/>
        </a:p>
      </dsp:txBody>
      <dsp:txXfrm>
        <a:off x="0" y="506"/>
        <a:ext cx="9259753" cy="829976"/>
      </dsp:txXfrm>
    </dsp:sp>
    <dsp:sp modelId="{60C5F774-22A4-4D55-BD8F-E287843F02AF}">
      <dsp:nvSpPr>
        <dsp:cNvPr id="0" name=""/>
        <dsp:cNvSpPr/>
      </dsp:nvSpPr>
      <dsp:spPr>
        <a:xfrm>
          <a:off x="0" y="830482"/>
          <a:ext cx="92597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058A-8327-4A82-8B0D-641C83A24427}">
      <dsp:nvSpPr>
        <dsp:cNvPr id="0" name=""/>
        <dsp:cNvSpPr/>
      </dsp:nvSpPr>
      <dsp:spPr>
        <a:xfrm>
          <a:off x="0" y="830482"/>
          <a:ext cx="9259753" cy="82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Registration</a:t>
          </a:r>
        </a:p>
      </dsp:txBody>
      <dsp:txXfrm>
        <a:off x="0" y="830482"/>
        <a:ext cx="9259753" cy="829976"/>
      </dsp:txXfrm>
    </dsp:sp>
    <dsp:sp modelId="{007C5358-DE0A-4C1F-A0EF-B2EF39E2B6B6}">
      <dsp:nvSpPr>
        <dsp:cNvPr id="0" name=""/>
        <dsp:cNvSpPr/>
      </dsp:nvSpPr>
      <dsp:spPr>
        <a:xfrm>
          <a:off x="0" y="1660458"/>
          <a:ext cx="92597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57626-1CAC-46F8-9703-A5BA1D94F905}">
      <dsp:nvSpPr>
        <dsp:cNvPr id="0" name=""/>
        <dsp:cNvSpPr/>
      </dsp:nvSpPr>
      <dsp:spPr>
        <a:xfrm>
          <a:off x="0" y="1660458"/>
          <a:ext cx="9259753" cy="82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Emotional support</a:t>
          </a:r>
        </a:p>
      </dsp:txBody>
      <dsp:txXfrm>
        <a:off x="0" y="1660458"/>
        <a:ext cx="9259753" cy="829976"/>
      </dsp:txXfrm>
    </dsp:sp>
    <dsp:sp modelId="{1DE6B212-80B9-44F3-BC23-E68ADBFDE79E}">
      <dsp:nvSpPr>
        <dsp:cNvPr id="0" name=""/>
        <dsp:cNvSpPr/>
      </dsp:nvSpPr>
      <dsp:spPr>
        <a:xfrm>
          <a:off x="0" y="2490435"/>
          <a:ext cx="92597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F5804-1A1F-463D-BEB8-CBE9788E4822}">
      <dsp:nvSpPr>
        <dsp:cNvPr id="0" name=""/>
        <dsp:cNvSpPr/>
      </dsp:nvSpPr>
      <dsp:spPr>
        <a:xfrm>
          <a:off x="0" y="2490435"/>
          <a:ext cx="9259753" cy="82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Family reunification</a:t>
          </a:r>
        </a:p>
      </dsp:txBody>
      <dsp:txXfrm>
        <a:off x="0" y="2490435"/>
        <a:ext cx="9259753" cy="829976"/>
      </dsp:txXfrm>
    </dsp:sp>
    <dsp:sp modelId="{4CD16F34-1412-4BFB-AD8D-664F52BA1FE2}">
      <dsp:nvSpPr>
        <dsp:cNvPr id="0" name=""/>
        <dsp:cNvSpPr/>
      </dsp:nvSpPr>
      <dsp:spPr>
        <a:xfrm>
          <a:off x="0" y="3320411"/>
          <a:ext cx="92597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6CFD2-8F8F-4445-AB9C-B5E7A3C36022}">
      <dsp:nvSpPr>
        <dsp:cNvPr id="0" name=""/>
        <dsp:cNvSpPr/>
      </dsp:nvSpPr>
      <dsp:spPr>
        <a:xfrm>
          <a:off x="0" y="3320411"/>
          <a:ext cx="9259753" cy="829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Supports (food, shelter, clothing, incidentals, etc.)</a:t>
          </a:r>
        </a:p>
      </dsp:txBody>
      <dsp:txXfrm>
        <a:off x="0" y="3320411"/>
        <a:ext cx="9259753" cy="829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2ADF6-E9D9-4FC1-B552-B43F9FDB6F5F}">
      <dsp:nvSpPr>
        <dsp:cNvPr id="0" name=""/>
        <dsp:cNvSpPr/>
      </dsp:nvSpPr>
      <dsp:spPr>
        <a:xfrm>
          <a:off x="1772622" y="151776"/>
          <a:ext cx="4573286" cy="4573286"/>
        </a:xfrm>
        <a:prstGeom prst="circularArrow">
          <a:avLst>
            <a:gd name="adj1" fmla="val 5544"/>
            <a:gd name="adj2" fmla="val 330680"/>
            <a:gd name="adj3" fmla="val 13771266"/>
            <a:gd name="adj4" fmla="val 1738880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0F0E4DC-B1E5-4F4D-A6B8-76D4094511E7}">
      <dsp:nvSpPr>
        <dsp:cNvPr id="0" name=""/>
        <dsp:cNvSpPr/>
      </dsp:nvSpPr>
      <dsp:spPr>
        <a:xfrm>
          <a:off x="3044078" y="76193"/>
          <a:ext cx="2145803" cy="10729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Meet the Level One</a:t>
          </a:r>
        </a:p>
        <a:p>
          <a:pPr marL="0" lvl="0" indent="0" algn="ctr" defTabSz="800100" rtl="0">
            <a:lnSpc>
              <a:spcPct val="90000"/>
            </a:lnSpc>
            <a:spcBef>
              <a:spcPct val="0"/>
            </a:spcBef>
            <a:spcAft>
              <a:spcPct val="35000"/>
            </a:spcAft>
            <a:buNone/>
          </a:pPr>
          <a:r>
            <a:rPr lang="en-US" sz="1800" kern="1200" dirty="0"/>
            <a:t>ESS Team</a:t>
          </a:r>
          <a:endParaRPr lang="en-CA" sz="1800" kern="1200" dirty="0"/>
        </a:p>
      </dsp:txBody>
      <dsp:txXfrm>
        <a:off x="3096453" y="128568"/>
        <a:ext cx="2041053" cy="968151"/>
      </dsp:txXfrm>
    </dsp:sp>
    <dsp:sp modelId="{CC5A65F0-7429-4566-821C-CED7788AA078}">
      <dsp:nvSpPr>
        <dsp:cNvPr id="0" name=""/>
        <dsp:cNvSpPr/>
      </dsp:nvSpPr>
      <dsp:spPr>
        <a:xfrm>
          <a:off x="5125556" y="1472882"/>
          <a:ext cx="2217259" cy="11337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Meeting with Emergency Program Coordinator &amp; ESS Director</a:t>
          </a:r>
          <a:endParaRPr lang="en-CA" sz="1700" kern="1200" dirty="0"/>
        </a:p>
      </dsp:txBody>
      <dsp:txXfrm>
        <a:off x="5180899" y="1528225"/>
        <a:ext cx="2106573" cy="1023017"/>
      </dsp:txXfrm>
    </dsp:sp>
    <dsp:sp modelId="{3C629514-D0C3-49C9-B31E-90D5F3711664}">
      <dsp:nvSpPr>
        <dsp:cNvPr id="0" name=""/>
        <dsp:cNvSpPr/>
      </dsp:nvSpPr>
      <dsp:spPr>
        <a:xfrm>
          <a:off x="4505124" y="3101228"/>
          <a:ext cx="2145803" cy="10729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Able to complete supplier consent forms</a:t>
          </a:r>
          <a:endParaRPr lang="en-CA" sz="1800" kern="1200" dirty="0"/>
        </a:p>
      </dsp:txBody>
      <dsp:txXfrm>
        <a:off x="4557499" y="3153603"/>
        <a:ext cx="2041053" cy="968151"/>
      </dsp:txXfrm>
    </dsp:sp>
    <dsp:sp modelId="{FBB9DF9B-8A0A-48AB-AF83-2E9BDCCA7606}">
      <dsp:nvSpPr>
        <dsp:cNvPr id="0" name=""/>
        <dsp:cNvSpPr/>
      </dsp:nvSpPr>
      <dsp:spPr>
        <a:xfrm>
          <a:off x="1558459" y="3178776"/>
          <a:ext cx="2145803" cy="10729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Attain list of Community Resources</a:t>
          </a:r>
          <a:endParaRPr lang="en-CA" sz="1800" kern="1200" dirty="0"/>
        </a:p>
      </dsp:txBody>
      <dsp:txXfrm>
        <a:off x="1610834" y="3231151"/>
        <a:ext cx="2041053" cy="968151"/>
      </dsp:txXfrm>
    </dsp:sp>
    <dsp:sp modelId="{073928F2-38B2-4C6E-BC4A-1EFC0285D5FF}">
      <dsp:nvSpPr>
        <dsp:cNvPr id="0" name=""/>
        <dsp:cNvSpPr/>
      </dsp:nvSpPr>
      <dsp:spPr>
        <a:xfrm>
          <a:off x="1093200" y="1550350"/>
          <a:ext cx="2145803" cy="10729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Inform Family and Employers of team involvement</a:t>
          </a:r>
          <a:endParaRPr lang="en-CA" sz="1800" kern="1200" dirty="0"/>
        </a:p>
      </dsp:txBody>
      <dsp:txXfrm>
        <a:off x="1145575" y="1602725"/>
        <a:ext cx="2041053" cy="968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EAFE4-A285-4DB8-902F-F5D5FCD772B4}">
      <dsp:nvSpPr>
        <dsp:cNvPr id="0" name=""/>
        <dsp:cNvSpPr/>
      </dsp:nvSpPr>
      <dsp:spPr>
        <a:xfrm>
          <a:off x="2365167" y="564719"/>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2570920" y="608112"/>
        <a:ext cx="23268" cy="4653"/>
      </dsp:txXfrm>
    </dsp:sp>
    <dsp:sp modelId="{D7978329-D6EA-4FE2-BBA2-E7830F8E8DC9}">
      <dsp:nvSpPr>
        <dsp:cNvPr id="0" name=""/>
        <dsp:cNvSpPr/>
      </dsp:nvSpPr>
      <dsp:spPr>
        <a:xfrm>
          <a:off x="343597" y="3428"/>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Incident Occurs</a:t>
          </a:r>
          <a:endParaRPr lang="en-CA" sz="1700" kern="1200" dirty="0"/>
        </a:p>
      </dsp:txBody>
      <dsp:txXfrm>
        <a:off x="343597" y="3428"/>
        <a:ext cx="2023370" cy="1214022"/>
      </dsp:txXfrm>
    </dsp:sp>
    <dsp:sp modelId="{1F314C69-B4EB-4BFA-9DF8-9AB142052203}">
      <dsp:nvSpPr>
        <dsp:cNvPr id="0" name=""/>
        <dsp:cNvSpPr/>
      </dsp:nvSpPr>
      <dsp:spPr>
        <a:xfrm>
          <a:off x="4853913" y="564719"/>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5059666" y="608112"/>
        <a:ext cx="23268" cy="4653"/>
      </dsp:txXfrm>
    </dsp:sp>
    <dsp:sp modelId="{8B9C7FAD-7AFB-4D11-8BFA-A2D50E484DE0}">
      <dsp:nvSpPr>
        <dsp:cNvPr id="0" name=""/>
        <dsp:cNvSpPr/>
      </dsp:nvSpPr>
      <dsp:spPr>
        <a:xfrm>
          <a:off x="2832342" y="3428"/>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Police/Fire/Dispatch contact EPC/ESSD or Designate</a:t>
          </a:r>
          <a:endParaRPr lang="en-CA" sz="1700" kern="1200" dirty="0"/>
        </a:p>
      </dsp:txBody>
      <dsp:txXfrm>
        <a:off x="2832342" y="3428"/>
        <a:ext cx="2023370" cy="1214022"/>
      </dsp:txXfrm>
    </dsp:sp>
    <dsp:sp modelId="{3D69FC2E-258A-4339-A1F8-95896601856C}">
      <dsp:nvSpPr>
        <dsp:cNvPr id="0" name=""/>
        <dsp:cNvSpPr/>
      </dsp:nvSpPr>
      <dsp:spPr>
        <a:xfrm>
          <a:off x="1355282" y="1215650"/>
          <a:ext cx="4977490" cy="434775"/>
        </a:xfrm>
        <a:custGeom>
          <a:avLst/>
          <a:gdLst/>
          <a:ahLst/>
          <a:cxnLst/>
          <a:rect l="0" t="0" r="0" b="0"/>
          <a:pathLst>
            <a:path>
              <a:moveTo>
                <a:pt x="4977490" y="0"/>
              </a:moveTo>
              <a:lnTo>
                <a:pt x="4977490" y="234487"/>
              </a:lnTo>
              <a:lnTo>
                <a:pt x="0" y="234487"/>
              </a:lnTo>
              <a:lnTo>
                <a:pt x="0" y="4347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3719048" y="1430710"/>
        <a:ext cx="249959" cy="4653"/>
      </dsp:txXfrm>
    </dsp:sp>
    <dsp:sp modelId="{863AF308-94E9-4475-8966-AFAC6382EEAF}">
      <dsp:nvSpPr>
        <dsp:cNvPr id="0" name=""/>
        <dsp:cNvSpPr/>
      </dsp:nvSpPr>
      <dsp:spPr>
        <a:xfrm>
          <a:off x="5321088" y="3428"/>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EPC/ESSD contact EMBC for a task # to authorize ESS expenses</a:t>
          </a:r>
          <a:endParaRPr lang="en-CA" sz="1700" kern="1200" dirty="0"/>
        </a:p>
      </dsp:txBody>
      <dsp:txXfrm>
        <a:off x="5321088" y="3428"/>
        <a:ext cx="2023370" cy="1214022"/>
      </dsp:txXfrm>
    </dsp:sp>
    <dsp:sp modelId="{D5C5791B-18DE-4A5D-90F8-FB03D8EFA204}">
      <dsp:nvSpPr>
        <dsp:cNvPr id="0" name=""/>
        <dsp:cNvSpPr/>
      </dsp:nvSpPr>
      <dsp:spPr>
        <a:xfrm>
          <a:off x="2365167" y="2244116"/>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2570920" y="2287509"/>
        <a:ext cx="23268" cy="4653"/>
      </dsp:txXfrm>
    </dsp:sp>
    <dsp:sp modelId="{09AC22CD-5388-4F10-A493-2DFA386F9E78}">
      <dsp:nvSpPr>
        <dsp:cNvPr id="0" name=""/>
        <dsp:cNvSpPr/>
      </dsp:nvSpPr>
      <dsp:spPr>
        <a:xfrm>
          <a:off x="343597" y="1682825"/>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Level One Call out by EPC/ESSD </a:t>
          </a:r>
          <a:endParaRPr lang="en-CA" sz="1700" kern="1200" dirty="0"/>
        </a:p>
      </dsp:txBody>
      <dsp:txXfrm>
        <a:off x="343597" y="1682825"/>
        <a:ext cx="2023370" cy="1214022"/>
      </dsp:txXfrm>
    </dsp:sp>
    <dsp:sp modelId="{79B495CB-C4D9-4BE1-A2AA-C33D92988FC8}">
      <dsp:nvSpPr>
        <dsp:cNvPr id="0" name=""/>
        <dsp:cNvSpPr/>
      </dsp:nvSpPr>
      <dsp:spPr>
        <a:xfrm>
          <a:off x="4853913" y="2244116"/>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5059666" y="2287509"/>
        <a:ext cx="23268" cy="4653"/>
      </dsp:txXfrm>
    </dsp:sp>
    <dsp:sp modelId="{4C9A0464-61BA-459D-88F7-1632C4F53700}">
      <dsp:nvSpPr>
        <dsp:cNvPr id="0" name=""/>
        <dsp:cNvSpPr/>
      </dsp:nvSpPr>
      <dsp:spPr>
        <a:xfrm>
          <a:off x="2832342" y="1682825"/>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A minimum of two responders attend the call</a:t>
          </a:r>
          <a:endParaRPr lang="en-CA" sz="1700" kern="1200" dirty="0"/>
        </a:p>
      </dsp:txBody>
      <dsp:txXfrm>
        <a:off x="2832342" y="1682825"/>
        <a:ext cx="2023370" cy="1214022"/>
      </dsp:txXfrm>
    </dsp:sp>
    <dsp:sp modelId="{67CA2228-CA6D-4B09-8A20-3E597510CDC6}">
      <dsp:nvSpPr>
        <dsp:cNvPr id="0" name=""/>
        <dsp:cNvSpPr/>
      </dsp:nvSpPr>
      <dsp:spPr>
        <a:xfrm>
          <a:off x="1355282" y="2895047"/>
          <a:ext cx="4977490" cy="434775"/>
        </a:xfrm>
        <a:custGeom>
          <a:avLst/>
          <a:gdLst/>
          <a:ahLst/>
          <a:cxnLst/>
          <a:rect l="0" t="0" r="0" b="0"/>
          <a:pathLst>
            <a:path>
              <a:moveTo>
                <a:pt x="4977490" y="0"/>
              </a:moveTo>
              <a:lnTo>
                <a:pt x="4977490" y="234487"/>
              </a:lnTo>
              <a:lnTo>
                <a:pt x="0" y="234487"/>
              </a:lnTo>
              <a:lnTo>
                <a:pt x="0" y="4347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3719048" y="3110108"/>
        <a:ext cx="249959" cy="4653"/>
      </dsp:txXfrm>
    </dsp:sp>
    <dsp:sp modelId="{98483AFC-9C43-4F05-AC3A-E369B43A649A}">
      <dsp:nvSpPr>
        <dsp:cNvPr id="0" name=""/>
        <dsp:cNvSpPr/>
      </dsp:nvSpPr>
      <dsp:spPr>
        <a:xfrm>
          <a:off x="5321088" y="1682825"/>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Take your kit</a:t>
          </a:r>
          <a:endParaRPr lang="en-CA" sz="1700" kern="1200" dirty="0"/>
        </a:p>
      </dsp:txBody>
      <dsp:txXfrm>
        <a:off x="5321088" y="1682825"/>
        <a:ext cx="2023370" cy="1214022"/>
      </dsp:txXfrm>
    </dsp:sp>
    <dsp:sp modelId="{EAEBA007-6F60-4128-86FA-02C4E4130DD5}">
      <dsp:nvSpPr>
        <dsp:cNvPr id="0" name=""/>
        <dsp:cNvSpPr/>
      </dsp:nvSpPr>
      <dsp:spPr>
        <a:xfrm>
          <a:off x="2365167" y="3923513"/>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2570920" y="3966906"/>
        <a:ext cx="23268" cy="4653"/>
      </dsp:txXfrm>
    </dsp:sp>
    <dsp:sp modelId="{74665498-DE0C-4384-98EB-95C1FC9E8D0B}">
      <dsp:nvSpPr>
        <dsp:cNvPr id="0" name=""/>
        <dsp:cNvSpPr/>
      </dsp:nvSpPr>
      <dsp:spPr>
        <a:xfrm>
          <a:off x="343597" y="3362222"/>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Obey laws and drive safely</a:t>
          </a:r>
          <a:endParaRPr lang="en-CA" sz="1700" kern="1200" dirty="0"/>
        </a:p>
      </dsp:txBody>
      <dsp:txXfrm>
        <a:off x="343597" y="3362222"/>
        <a:ext cx="2023370" cy="1214022"/>
      </dsp:txXfrm>
    </dsp:sp>
    <dsp:sp modelId="{BED9749D-B9FA-4BC2-9E5E-630E95F9528B}">
      <dsp:nvSpPr>
        <dsp:cNvPr id="0" name=""/>
        <dsp:cNvSpPr/>
      </dsp:nvSpPr>
      <dsp:spPr>
        <a:xfrm>
          <a:off x="4853913" y="3923513"/>
          <a:ext cx="434775" cy="91440"/>
        </a:xfrm>
        <a:custGeom>
          <a:avLst/>
          <a:gdLst/>
          <a:ahLst/>
          <a:cxnLst/>
          <a:rect l="0" t="0" r="0" b="0"/>
          <a:pathLst>
            <a:path>
              <a:moveTo>
                <a:pt x="0" y="45720"/>
              </a:moveTo>
              <a:lnTo>
                <a:pt x="4347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5059666" y="3966906"/>
        <a:ext cx="23268" cy="4653"/>
      </dsp:txXfrm>
    </dsp:sp>
    <dsp:sp modelId="{FB07FAA8-FB04-448C-BECE-6C9309192FA3}">
      <dsp:nvSpPr>
        <dsp:cNvPr id="0" name=""/>
        <dsp:cNvSpPr/>
      </dsp:nvSpPr>
      <dsp:spPr>
        <a:xfrm>
          <a:off x="2832342" y="3362222"/>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Identify yourself to person in charge</a:t>
          </a:r>
          <a:endParaRPr lang="en-CA" sz="1700" kern="1200" dirty="0"/>
        </a:p>
      </dsp:txBody>
      <dsp:txXfrm>
        <a:off x="2832342" y="3362222"/>
        <a:ext cx="2023370" cy="1214022"/>
      </dsp:txXfrm>
    </dsp:sp>
    <dsp:sp modelId="{710A6FE3-1293-48C7-B18F-2A62556D68E3}">
      <dsp:nvSpPr>
        <dsp:cNvPr id="0" name=""/>
        <dsp:cNvSpPr/>
      </dsp:nvSpPr>
      <dsp:spPr>
        <a:xfrm>
          <a:off x="5321088" y="3362222"/>
          <a:ext cx="2023370" cy="121402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ESS in action!</a:t>
          </a:r>
          <a:endParaRPr lang="en-CA" sz="1700" kern="1200" dirty="0"/>
        </a:p>
      </dsp:txBody>
      <dsp:txXfrm>
        <a:off x="5321088" y="3362222"/>
        <a:ext cx="2023370" cy="1214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61602-A133-4F0D-A96E-62B9E4748EC7}">
      <dsp:nvSpPr>
        <dsp:cNvPr id="0" name=""/>
        <dsp:cNvSpPr/>
      </dsp:nvSpPr>
      <dsp:spPr>
        <a:xfrm>
          <a:off x="0" y="84405"/>
          <a:ext cx="3723267" cy="895050"/>
        </a:xfrm>
        <a:prstGeom prst="roundRect">
          <a:avLst/>
        </a:prstGeom>
        <a:solidFill>
          <a:srgbClr val="FF99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ESS Referral Forms are provided for each supplier </a:t>
          </a:r>
          <a:r>
            <a:rPr lang="en-US" sz="1600" b="1" kern="1200" dirty="0"/>
            <a:t>(Operations)</a:t>
          </a:r>
          <a:endParaRPr lang="en-CA" sz="1600" b="1" kern="1200" dirty="0"/>
        </a:p>
      </dsp:txBody>
      <dsp:txXfrm>
        <a:off x="43693" y="128098"/>
        <a:ext cx="3635881" cy="807664"/>
      </dsp:txXfrm>
    </dsp:sp>
    <dsp:sp modelId="{C6395A90-F08C-489D-8908-99E432734F2F}">
      <dsp:nvSpPr>
        <dsp:cNvPr id="0" name=""/>
        <dsp:cNvSpPr/>
      </dsp:nvSpPr>
      <dsp:spPr>
        <a:xfrm>
          <a:off x="0" y="1025535"/>
          <a:ext cx="3723267" cy="895050"/>
        </a:xfrm>
        <a:prstGeom prst="roundRect">
          <a:avLst/>
        </a:prstGeom>
        <a:solidFill>
          <a:srgbClr val="FF99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Where possible accompany evacuees to the supplier </a:t>
          </a:r>
          <a:r>
            <a:rPr lang="en-US" sz="1600" b="1" kern="1200" dirty="0"/>
            <a:t>(Operations)</a:t>
          </a:r>
          <a:endParaRPr lang="en-CA" sz="1600" b="1" kern="1200" dirty="0"/>
        </a:p>
      </dsp:txBody>
      <dsp:txXfrm>
        <a:off x="43693" y="1069228"/>
        <a:ext cx="3635881" cy="807664"/>
      </dsp:txXfrm>
    </dsp:sp>
    <dsp:sp modelId="{7883556E-4CF0-49F7-A46E-C236ABD834FF}">
      <dsp:nvSpPr>
        <dsp:cNvPr id="0" name=""/>
        <dsp:cNvSpPr/>
      </dsp:nvSpPr>
      <dsp:spPr>
        <a:xfrm>
          <a:off x="0" y="1966665"/>
          <a:ext cx="3723267" cy="895050"/>
        </a:xfrm>
        <a:prstGeom prst="roundRect">
          <a:avLst/>
        </a:prstGeom>
        <a:solidFill>
          <a:srgbClr val="FF99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Provide evacuees with a community resource list </a:t>
          </a:r>
          <a:r>
            <a:rPr lang="en-US" sz="1600" b="1" kern="1200" dirty="0"/>
            <a:t>(Operations)</a:t>
          </a:r>
          <a:endParaRPr lang="en-CA" sz="1600" b="1" kern="1200" dirty="0"/>
        </a:p>
      </dsp:txBody>
      <dsp:txXfrm>
        <a:off x="43693" y="2010358"/>
        <a:ext cx="3635881" cy="807664"/>
      </dsp:txXfrm>
    </dsp:sp>
    <dsp:sp modelId="{A329BB32-B2C8-4B2D-9382-CDC1F2D49960}">
      <dsp:nvSpPr>
        <dsp:cNvPr id="0" name=""/>
        <dsp:cNvSpPr/>
      </dsp:nvSpPr>
      <dsp:spPr>
        <a:xfrm>
          <a:off x="0" y="2907795"/>
          <a:ext cx="3723267" cy="895050"/>
        </a:xfrm>
        <a:prstGeom prst="roundRect">
          <a:avLst/>
        </a:prstGeom>
        <a:solidFill>
          <a:srgbClr val="FF99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Check in with evacuees to point them in the right direction and provide emotional support </a:t>
          </a:r>
          <a:r>
            <a:rPr lang="en-US" sz="1600" b="1" kern="1200" dirty="0"/>
            <a:t>(Operations)</a:t>
          </a:r>
          <a:endParaRPr lang="en-CA" sz="1600" b="1" kern="1200" dirty="0"/>
        </a:p>
      </dsp:txBody>
      <dsp:txXfrm>
        <a:off x="43693" y="2951488"/>
        <a:ext cx="3635881" cy="807664"/>
      </dsp:txXfrm>
    </dsp:sp>
    <dsp:sp modelId="{A43FD57B-FB09-4EDE-995B-DC41AC5DE4E5}">
      <dsp:nvSpPr>
        <dsp:cNvPr id="0" name=""/>
        <dsp:cNvSpPr/>
      </dsp:nvSpPr>
      <dsp:spPr>
        <a:xfrm>
          <a:off x="0" y="3848925"/>
          <a:ext cx="3723267" cy="895050"/>
        </a:xfrm>
        <a:prstGeom prst="roundRect">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Remind suppliers about the billing process </a:t>
          </a:r>
          <a:r>
            <a:rPr lang="en-US" sz="1600" b="1" kern="1200" dirty="0"/>
            <a:t>(Logistics)</a:t>
          </a:r>
          <a:endParaRPr lang="en-CA" sz="1600" b="1" kern="1200" dirty="0"/>
        </a:p>
      </dsp:txBody>
      <dsp:txXfrm>
        <a:off x="43693" y="3892618"/>
        <a:ext cx="3635881" cy="807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2B8F-C41F-44AE-9512-B928468EB608}">
      <dsp:nvSpPr>
        <dsp:cNvPr id="0" name=""/>
        <dsp:cNvSpPr/>
      </dsp:nvSpPr>
      <dsp:spPr>
        <a:xfrm>
          <a:off x="0" y="692081"/>
          <a:ext cx="2768461" cy="1661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Have an approved statement</a:t>
          </a:r>
          <a:endParaRPr lang="en-CA" sz="3300" kern="1200" dirty="0"/>
        </a:p>
      </dsp:txBody>
      <dsp:txXfrm>
        <a:off x="0" y="692081"/>
        <a:ext cx="2768461" cy="1661077"/>
      </dsp:txXfrm>
    </dsp:sp>
    <dsp:sp modelId="{3A62D28E-123D-4CFB-B45E-C07F5FBF8A58}">
      <dsp:nvSpPr>
        <dsp:cNvPr id="0" name=""/>
        <dsp:cNvSpPr/>
      </dsp:nvSpPr>
      <dsp:spPr>
        <a:xfrm>
          <a:off x="3045308" y="692081"/>
          <a:ext cx="2768461" cy="1661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ts val="0"/>
            </a:spcAft>
            <a:buNone/>
          </a:pPr>
          <a:r>
            <a:rPr lang="en-US" sz="2400" kern="1200" dirty="0"/>
            <a:t>Never Speak </a:t>
          </a:r>
        </a:p>
        <a:p>
          <a:pPr marL="0" lvl="0" indent="0" algn="ctr" defTabSz="1066800" rtl="0">
            <a:lnSpc>
              <a:spcPct val="100000"/>
            </a:lnSpc>
            <a:spcBef>
              <a:spcPct val="0"/>
            </a:spcBef>
            <a:spcAft>
              <a:spcPct val="35000"/>
            </a:spcAft>
            <a:buNone/>
          </a:pPr>
          <a:r>
            <a:rPr lang="en-US" sz="2400" kern="1200" dirty="0"/>
            <a:t>“Off the Record” </a:t>
          </a:r>
          <a:endParaRPr lang="en-CA" sz="2400" kern="1200" dirty="0"/>
        </a:p>
      </dsp:txBody>
      <dsp:txXfrm>
        <a:off x="3045308" y="692081"/>
        <a:ext cx="2768461" cy="1661077"/>
      </dsp:txXfrm>
    </dsp:sp>
    <dsp:sp modelId="{DF4F378D-CCFE-420D-88D2-0055D822AE5D}">
      <dsp:nvSpPr>
        <dsp:cNvPr id="0" name=""/>
        <dsp:cNvSpPr/>
      </dsp:nvSpPr>
      <dsp:spPr>
        <a:xfrm>
          <a:off x="6090616" y="692081"/>
          <a:ext cx="2768461" cy="1661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Contact your immediate supervisor or ESSD if you have questions about media</a:t>
          </a:r>
          <a:endParaRPr lang="en-CA" sz="1800" kern="1200" dirty="0"/>
        </a:p>
      </dsp:txBody>
      <dsp:txXfrm>
        <a:off x="6090616" y="692081"/>
        <a:ext cx="2768461" cy="1661077"/>
      </dsp:txXfrm>
    </dsp:sp>
    <dsp:sp modelId="{DA782044-5158-4F29-8F8B-3ABF1F661CEA}">
      <dsp:nvSpPr>
        <dsp:cNvPr id="0" name=""/>
        <dsp:cNvSpPr/>
      </dsp:nvSpPr>
      <dsp:spPr>
        <a:xfrm>
          <a:off x="1522654" y="2630004"/>
          <a:ext cx="2768461" cy="1661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endParaRPr lang="en-US" sz="1400" kern="1200" dirty="0"/>
        </a:p>
        <a:p>
          <a:pPr marL="0" lvl="0" indent="0" algn="ctr" defTabSz="622300" rtl="0">
            <a:lnSpc>
              <a:spcPct val="90000"/>
            </a:lnSpc>
            <a:spcBef>
              <a:spcPct val="0"/>
            </a:spcBef>
            <a:spcAft>
              <a:spcPct val="35000"/>
            </a:spcAft>
            <a:buNone/>
          </a:pPr>
          <a:r>
            <a:rPr lang="en-US" sz="2000" i="0" kern="1200" dirty="0"/>
            <a:t>Never make statements that involve </a:t>
          </a:r>
          <a:r>
            <a:rPr lang="en-US" sz="2000" i="1" kern="1200" dirty="0"/>
            <a:t>privacy</a:t>
          </a:r>
          <a:r>
            <a:rPr lang="en-US" sz="2000" i="0" kern="1200" dirty="0"/>
            <a:t> or </a:t>
          </a:r>
          <a:r>
            <a:rPr lang="en-US" sz="2000" i="1" kern="1200" dirty="0"/>
            <a:t>speculation.</a:t>
          </a:r>
          <a:endParaRPr lang="en-US" sz="2000" i="0" kern="1200" dirty="0"/>
        </a:p>
      </dsp:txBody>
      <dsp:txXfrm>
        <a:off x="1522654" y="2630004"/>
        <a:ext cx="2768461" cy="1661077"/>
      </dsp:txXfrm>
    </dsp:sp>
    <dsp:sp modelId="{97B83AC6-6B80-447D-A702-E1EC4EF51406}">
      <dsp:nvSpPr>
        <dsp:cNvPr id="0" name=""/>
        <dsp:cNvSpPr/>
      </dsp:nvSpPr>
      <dsp:spPr>
        <a:xfrm>
          <a:off x="4567962" y="2630004"/>
          <a:ext cx="2768461" cy="16610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Be cooperative, but if pressed for information refer media to the on-site Incident Commander </a:t>
          </a:r>
          <a:endParaRPr lang="en-CA" sz="1800" kern="1200" dirty="0"/>
        </a:p>
      </dsp:txBody>
      <dsp:txXfrm>
        <a:off x="4567962" y="2630004"/>
        <a:ext cx="2768461" cy="1661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92302-5E74-4049-92E6-4CFE2AA48DA2}">
      <dsp:nvSpPr>
        <dsp:cNvPr id="0" name=""/>
        <dsp:cNvSpPr/>
      </dsp:nvSpPr>
      <dsp:spPr>
        <a:xfrm rot="10800000">
          <a:off x="1414194" y="2196"/>
          <a:ext cx="5021233" cy="597790"/>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Evacuee Referral</a:t>
          </a:r>
          <a:endParaRPr lang="en-CA" sz="2700" kern="1200" dirty="0"/>
        </a:p>
      </dsp:txBody>
      <dsp:txXfrm rot="10800000">
        <a:off x="1563641" y="2196"/>
        <a:ext cx="4871786" cy="597790"/>
      </dsp:txXfrm>
    </dsp:sp>
    <dsp:sp modelId="{100953EE-B92A-46CB-8090-7381BE0097CB}">
      <dsp:nvSpPr>
        <dsp:cNvPr id="0" name=""/>
        <dsp:cNvSpPr/>
      </dsp:nvSpPr>
      <dsp:spPr>
        <a:xfrm>
          <a:off x="1115299" y="2196"/>
          <a:ext cx="597790" cy="597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9EDB1-9F0B-47F0-B768-31009048515D}">
      <dsp:nvSpPr>
        <dsp:cNvPr id="0" name=""/>
        <dsp:cNvSpPr/>
      </dsp:nvSpPr>
      <dsp:spPr>
        <a:xfrm rot="10800000">
          <a:off x="1414194" y="778431"/>
          <a:ext cx="5021233" cy="597790"/>
        </a:xfrm>
        <a:prstGeom prst="homePlate">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Action Checklists</a:t>
          </a:r>
          <a:endParaRPr lang="en-CA" sz="2700" kern="1200" dirty="0"/>
        </a:p>
      </dsp:txBody>
      <dsp:txXfrm rot="10800000">
        <a:off x="1563641" y="778431"/>
        <a:ext cx="4871786" cy="597790"/>
      </dsp:txXfrm>
    </dsp:sp>
    <dsp:sp modelId="{12B497C0-AFA6-4CC4-98B8-638DFE79AAF2}">
      <dsp:nvSpPr>
        <dsp:cNvPr id="0" name=""/>
        <dsp:cNvSpPr/>
      </dsp:nvSpPr>
      <dsp:spPr>
        <a:xfrm>
          <a:off x="1115299" y="778431"/>
          <a:ext cx="597790" cy="597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9F800-7F1B-4DF3-81F1-E565D7FAD605}">
      <dsp:nvSpPr>
        <dsp:cNvPr id="0" name=""/>
        <dsp:cNvSpPr/>
      </dsp:nvSpPr>
      <dsp:spPr>
        <a:xfrm rot="10800000">
          <a:off x="1414194" y="1554667"/>
          <a:ext cx="5021233" cy="597790"/>
        </a:xfrm>
        <a:prstGeom prst="homePlate">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Task Registration Form</a:t>
          </a:r>
          <a:endParaRPr lang="en-CA" sz="2700" kern="1200" dirty="0"/>
        </a:p>
      </dsp:txBody>
      <dsp:txXfrm rot="10800000">
        <a:off x="1563641" y="1554667"/>
        <a:ext cx="4871786" cy="597790"/>
      </dsp:txXfrm>
    </dsp:sp>
    <dsp:sp modelId="{F248D226-2193-4620-8C3C-A2DBF23421D5}">
      <dsp:nvSpPr>
        <dsp:cNvPr id="0" name=""/>
        <dsp:cNvSpPr/>
      </dsp:nvSpPr>
      <dsp:spPr>
        <a:xfrm>
          <a:off x="1115299" y="1554667"/>
          <a:ext cx="597790" cy="597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9419D-C232-4A99-B000-848A8C82ADA3}">
      <dsp:nvSpPr>
        <dsp:cNvPr id="0" name=""/>
        <dsp:cNvSpPr/>
      </dsp:nvSpPr>
      <dsp:spPr>
        <a:xfrm rot="10800000">
          <a:off x="1414194" y="2330902"/>
          <a:ext cx="5021233" cy="597790"/>
        </a:xfrm>
        <a:prstGeom prst="homePlate">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EMCR Task Report</a:t>
          </a:r>
          <a:endParaRPr lang="en-CA" sz="2700" kern="1200" dirty="0"/>
        </a:p>
      </dsp:txBody>
      <dsp:txXfrm rot="10800000">
        <a:off x="1563641" y="2330902"/>
        <a:ext cx="4871786" cy="597790"/>
      </dsp:txXfrm>
    </dsp:sp>
    <dsp:sp modelId="{D26D9657-96C2-4C89-BDB5-F6174D60DC1C}">
      <dsp:nvSpPr>
        <dsp:cNvPr id="0" name=""/>
        <dsp:cNvSpPr/>
      </dsp:nvSpPr>
      <dsp:spPr>
        <a:xfrm>
          <a:off x="1115299" y="2330902"/>
          <a:ext cx="597790" cy="597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55DAA-C7C5-493B-9F99-8BB8D5A007AC}">
      <dsp:nvSpPr>
        <dsp:cNvPr id="0" name=""/>
        <dsp:cNvSpPr/>
      </dsp:nvSpPr>
      <dsp:spPr>
        <a:xfrm rot="10800000">
          <a:off x="1414194" y="3107137"/>
          <a:ext cx="5021233" cy="597790"/>
        </a:xfrm>
        <a:prstGeom prst="homePlate">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Volunteer Reimbursement</a:t>
          </a:r>
          <a:endParaRPr lang="en-CA" sz="2700" kern="1200" dirty="0"/>
        </a:p>
      </dsp:txBody>
      <dsp:txXfrm rot="10800000">
        <a:off x="1563641" y="3107137"/>
        <a:ext cx="4871786" cy="597790"/>
      </dsp:txXfrm>
    </dsp:sp>
    <dsp:sp modelId="{D51E1D56-1983-4724-997A-467C0D95969A}">
      <dsp:nvSpPr>
        <dsp:cNvPr id="0" name=""/>
        <dsp:cNvSpPr/>
      </dsp:nvSpPr>
      <dsp:spPr>
        <a:xfrm>
          <a:off x="1115299" y="3107137"/>
          <a:ext cx="597790" cy="597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397E25-6E09-478F-8701-58621BE96CFB}">
      <dsp:nvSpPr>
        <dsp:cNvPr id="0" name=""/>
        <dsp:cNvSpPr/>
      </dsp:nvSpPr>
      <dsp:spPr>
        <a:xfrm rot="10800000">
          <a:off x="1414194" y="3883373"/>
          <a:ext cx="5021233" cy="597790"/>
        </a:xfrm>
        <a:prstGeom prst="homePlat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609"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Reflect on Learning</a:t>
          </a:r>
          <a:endParaRPr lang="en-CA" sz="2700" kern="1200" dirty="0"/>
        </a:p>
      </dsp:txBody>
      <dsp:txXfrm rot="10800000">
        <a:off x="1563641" y="3883373"/>
        <a:ext cx="4871786" cy="597790"/>
      </dsp:txXfrm>
    </dsp:sp>
    <dsp:sp modelId="{F2F24FB1-534E-4E90-A216-8C8927604EFF}">
      <dsp:nvSpPr>
        <dsp:cNvPr id="0" name=""/>
        <dsp:cNvSpPr/>
      </dsp:nvSpPr>
      <dsp:spPr>
        <a:xfrm>
          <a:off x="1115299" y="3883373"/>
          <a:ext cx="597790" cy="5977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33.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47804-507C-C4E1-0164-D9CA9F9B71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5D90ABB-4EB2-F216-D33D-E5287470D8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BE081-2B00-4A84-B838-ACC5BBAFE039}" type="datetimeFigureOut">
              <a:rPr lang="en-CA" smtClean="0"/>
              <a:t>2024-12-12</a:t>
            </a:fld>
            <a:endParaRPr lang="en-CA"/>
          </a:p>
        </p:txBody>
      </p:sp>
      <p:sp>
        <p:nvSpPr>
          <p:cNvPr id="4" name="Footer Placeholder 3">
            <a:extLst>
              <a:ext uri="{FF2B5EF4-FFF2-40B4-BE49-F238E27FC236}">
                <a16:creationId xmlns:a16="http://schemas.microsoft.com/office/drawing/2014/main" id="{1AF1814D-89A0-A308-29AB-825E1A6456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373C107-1766-5155-B3EC-4BE54ACBDD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3A881-0B58-4775-B530-442DE4BF3326}" type="slidenum">
              <a:rPr lang="en-CA" smtClean="0"/>
              <a:t>‹#›</a:t>
            </a:fld>
            <a:endParaRPr lang="en-CA"/>
          </a:p>
        </p:txBody>
      </p:sp>
    </p:spTree>
    <p:custDataLst>
      <p:tags r:id="rId2"/>
    </p:custDataLst>
    <p:extLst>
      <p:ext uri="{BB962C8B-B14F-4D97-AF65-F5344CB8AC3E}">
        <p14:creationId xmlns:p14="http://schemas.microsoft.com/office/powerpoint/2010/main" val="2124525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D6388-153B-4A27-A3A2-03E1A6C9B327}" type="datetimeFigureOut">
              <a:rPr lang="en-CA" smtClean="0"/>
              <a:t>2024-12-12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6BA28-205E-461F-88EB-A15653A24AD8}" type="slidenum">
              <a:rPr lang="en-CA" smtClean="0"/>
              <a:t>‹#›</a:t>
            </a:fld>
            <a:endParaRPr lang="en-CA"/>
          </a:p>
        </p:txBody>
      </p:sp>
    </p:spTree>
    <p:extLst>
      <p:ext uri="{BB962C8B-B14F-4D97-AF65-F5344CB8AC3E}">
        <p14:creationId xmlns:p14="http://schemas.microsoft.com/office/powerpoint/2010/main" val="30295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a:t>
            </a:fld>
            <a:endParaRPr lang="en-CA"/>
          </a:p>
        </p:txBody>
      </p:sp>
    </p:spTree>
    <p:extLst>
      <p:ext uri="{BB962C8B-B14F-4D97-AF65-F5344CB8AC3E}">
        <p14:creationId xmlns:p14="http://schemas.microsoft.com/office/powerpoint/2010/main" val="290942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cs typeface="Arial" panose="020B0604020202020204" pitchFamily="34" charset="0"/>
              </a:rPr>
              <a:t>Level 1 </a:t>
            </a:r>
            <a:r>
              <a:rPr lang="en-CA" sz="1800" dirty="0">
                <a:effectLst/>
                <a:latin typeface="Calibri" panose="020F0502020204030204" pitchFamily="34" charset="0"/>
                <a:ea typeface="Calibri" panose="020F0502020204030204" pitchFamily="34" charset="0"/>
                <a:cs typeface="Arial" panose="020B0604020202020204" pitchFamily="34" charset="0"/>
              </a:rPr>
              <a:t>involves the evacuation of only one or two families (or up to 12 people), without activation of a Reception Centre. Services are usually provided at or near the site of the incident and may be delivered by members of the ESS team or other agencies designated by the local authority. A Level One ESS response is frequently activated by local fire or police dispatch and generally requires only two ESS responders. This is the most common level of ESS response.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Discuss both descriptions of ESS at Level 1 and limitations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Sometimes known as “On the street” ESS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Not to the level of implementing a Reception Centre </a:t>
            </a:r>
          </a:p>
          <a:p>
            <a:endParaRPr lang="en-CA" sz="1200"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Provide helpful examples to set scene for ESS activations.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Clarify the parameters of a Level 1 ESS response.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11</a:t>
            </a:fld>
            <a:endParaRPr lang="en-CA"/>
          </a:p>
        </p:txBody>
      </p:sp>
    </p:spTree>
    <p:extLst>
      <p:ext uri="{BB962C8B-B14F-4D97-AF65-F5344CB8AC3E}">
        <p14:creationId xmlns:p14="http://schemas.microsoft.com/office/powerpoint/2010/main" val="366157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300"/>
              </a:spcBef>
              <a:spcAft>
                <a:spcPts val="300"/>
              </a:spcAft>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Arial" panose="020B0604020202020204" pitchFamily="34" charset="0"/>
              </a:rPr>
              <a:t>Households are eligible if their principal residence, which they own or rent, is uninhabitable due to a fire, flood, chemical spill, or similar emergency and t he family does not have or cannot immediately access insurance to cover the loss. </a:t>
            </a:r>
          </a:p>
          <a:p>
            <a:pPr marL="0" lvl="0" indent="0">
              <a:spcBef>
                <a:spcPts val="300"/>
              </a:spcBef>
              <a:spcAft>
                <a:spcPts val="3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If the family does have insurance, lodging, food and clothing are likely paid for by their insurance company and the family should immediately contact their insurance agent. If they have difficulty doing so, or are uncertain about their coverage, call EMCR ECC staff at 1-800-663-3456 and request approval to provide services, pending clarification of insurance.</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Service is offered only for the 72 hours immediately following the loss of residence. If for some reason Level One ESS volunteers are not notified until after the 72-hour period has ended, and if the family is still in need, refer them to other community agencies. </a:t>
            </a:r>
          </a:p>
        </p:txBody>
      </p:sp>
      <p:sp>
        <p:nvSpPr>
          <p:cNvPr id="4" name="Slide Number Placeholder 3"/>
          <p:cNvSpPr>
            <a:spLocks noGrp="1"/>
          </p:cNvSpPr>
          <p:nvPr>
            <p:ph type="sldNum" sz="quarter" idx="5"/>
          </p:nvPr>
        </p:nvSpPr>
        <p:spPr/>
        <p:txBody>
          <a:bodyPr/>
          <a:lstStyle/>
          <a:p>
            <a:fld id="{6376BA28-205E-461F-88EB-A15653A24AD8}" type="slidenum">
              <a:rPr lang="en-CA" smtClean="0"/>
              <a:t>12</a:t>
            </a:fld>
            <a:endParaRPr lang="en-CA"/>
          </a:p>
        </p:txBody>
      </p:sp>
    </p:spTree>
    <p:extLst>
      <p:ext uri="{BB962C8B-B14F-4D97-AF65-F5344CB8AC3E}">
        <p14:creationId xmlns:p14="http://schemas.microsoft.com/office/powerpoint/2010/main" val="9320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parameters for ESS and where Level One responders can go for assistance.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13</a:t>
            </a:fld>
            <a:endParaRPr lang="en-CA"/>
          </a:p>
        </p:txBody>
      </p:sp>
    </p:spTree>
    <p:extLst>
      <p:ext uri="{BB962C8B-B14F-4D97-AF65-F5344CB8AC3E}">
        <p14:creationId xmlns:p14="http://schemas.microsoft.com/office/powerpoint/2010/main" val="179766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endParaRPr lang="en-US" b="0" dirty="0"/>
          </a:p>
          <a:p>
            <a:pPr marL="742950" lvl="1" indent="-285750">
              <a:lnSpc>
                <a:spcPct val="115000"/>
              </a:lnSpc>
              <a:spcBef>
                <a:spcPts val="695"/>
              </a:spcBef>
              <a:spcAft>
                <a:spcPts val="800"/>
              </a:spcAft>
              <a:buFont typeface="Courier New" panose="02070309020205020404" pitchFamily="49" charset="0"/>
              <a:buChar char="o"/>
              <a:tabLst>
                <a:tab pos="546735" algn="l"/>
              </a:tabLst>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What are some examples of Level one ESS response?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Bef>
                <a:spcPts val="695"/>
              </a:spcBef>
              <a:spcAft>
                <a:spcPts val="800"/>
              </a:spcAft>
              <a:buFont typeface="Courier New" panose="02070309020205020404" pitchFamily="49" charset="0"/>
              <a:buChar char="o"/>
              <a:tabLst>
                <a:tab pos="546735" algn="l"/>
              </a:tabLst>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Which are the most common that are responded to by this ESS team?</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14</a:t>
            </a:fld>
            <a:endParaRPr lang="en-CA"/>
          </a:p>
        </p:txBody>
      </p:sp>
    </p:spTree>
    <p:extLst>
      <p:ext uri="{BB962C8B-B14F-4D97-AF65-F5344CB8AC3E}">
        <p14:creationId xmlns:p14="http://schemas.microsoft.com/office/powerpoint/2010/main" val="229619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Province of British Columbia has adopted an Emergency Response Management System to ensure a coordinated and organized response to all emergency events. Responses are like an iceberg, you often will only see the response and providing service, but there is a lot of organization and planning occurring beneath the surface. </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Provincially, ESS is modeled on the BC Emergency Management System (BCEMS). This system is designed to easily expand or contract, depending on the size and complexity of the emergency.</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15</a:t>
            </a:fld>
            <a:endParaRPr lang="en-CA"/>
          </a:p>
        </p:txBody>
      </p:sp>
    </p:spTree>
    <p:extLst>
      <p:ext uri="{BB962C8B-B14F-4D97-AF65-F5344CB8AC3E}">
        <p14:creationId xmlns:p14="http://schemas.microsoft.com/office/powerpoint/2010/main" val="160924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Even a Level One ESS response can operate under this BCEMS. The above sample scenario illustrates the activation of the functions required for an effective response. Because of the small size of a Level One event, two volunteers may fulfill all the required functions (noted in parentheses).</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Use a community example, or the example below, to illustrate the activation if the functions required for an effective response.</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Fire department contacts Level One ESS volunteers to assist the family whose home has burned.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One of the volunteers contacts EMCR to get a task number for the event (Cost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volunteers travel to the family (Meet &amp; Greet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volunteers give each family member a blanket and each child a teddy bear (On-Site Goods Distribution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volunteers inquire about the family’s immediate needs and provide a “listening ear” and reassurance (Emotional Support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If the family has no other alternatives to meet their immediate needs, the volunteers contact ESS suppliers to confirm their availability to assist the family (Resource Acquisition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Upon confirmation from suppliers, the volunteers complete the required Referral forms and brief the family on the services they will be receiving (Referrals for Food, Clothing and Lodging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volunteers ensure that the family is transported to their assigned lodging if required (Transportation Unit).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volunteers send the completed paperwork to the designated authority for processing (Documentation Unit). </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16</a:t>
            </a:fld>
            <a:endParaRPr lang="en-CA"/>
          </a:p>
        </p:txBody>
      </p:sp>
    </p:spTree>
    <p:extLst>
      <p:ext uri="{BB962C8B-B14F-4D97-AF65-F5344CB8AC3E}">
        <p14:creationId xmlns:p14="http://schemas.microsoft.com/office/powerpoint/2010/main" val="284796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Ministry of Emergency Management and Climate Readiness (EMCR) assists communities in building this capacity by offering training and 24-hour phone support for Level One ESS response. EMCR also reimburses suppliers for approved costs for lodging, food, clothing and other goods and services provided, according to established policies and procedures.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17</a:t>
            </a:fld>
            <a:endParaRPr lang="en-CA"/>
          </a:p>
        </p:txBody>
      </p:sp>
    </p:spTree>
    <p:extLst>
      <p:ext uri="{BB962C8B-B14F-4D97-AF65-F5344CB8AC3E}">
        <p14:creationId xmlns:p14="http://schemas.microsoft.com/office/powerpoint/2010/main" val="79394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As legislated by the provincial Emergency Program Act, the local authority is responsible for the preparation for, response to, and recovery from, disasters. This responsibility includes determining how best to respond to Level One ESS responses within their jurisdiction. </a:t>
            </a:r>
          </a:p>
          <a:p>
            <a:pPr>
              <a:lnSpc>
                <a:spcPct val="107000"/>
              </a:lnSpc>
              <a:spcBef>
                <a:spcPts val="600"/>
              </a:spcBef>
              <a:spcAft>
                <a:spcPts val="8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local authority may choose to use a local Emergency Support Services team, engage municipal employees, contract or partner with an organization like the Red Cross, Victim Services or The Salvation Army, or implement another method of providing Level One ESS response for their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18</a:t>
            </a:fld>
            <a:endParaRPr lang="en-CA"/>
          </a:p>
        </p:txBody>
      </p:sp>
    </p:spTree>
    <p:extLst>
      <p:ext uri="{BB962C8B-B14F-4D97-AF65-F5344CB8AC3E}">
        <p14:creationId xmlns:p14="http://schemas.microsoft.com/office/powerpoint/2010/main" val="32468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Emphasize that within an organized system, it is now possible for municipalities and volunteers to prepare themselves in advance for a call out.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Review the steps taken to prepare ESS volunteers for duty.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Consider brainstorming what Community Resources they could add to their list.</a:t>
            </a:r>
          </a:p>
          <a:p>
            <a:pPr marL="171450" indent="-1714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a:spcBef>
                <a:spcPts val="1800"/>
              </a:spcBef>
              <a:spcAft>
                <a:spcPts val="600"/>
              </a:spcAft>
            </a:pPr>
            <a:r>
              <a:rPr lang="en-CA" sz="18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Step One: Meeting the Level One ESS Team</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Team members should meet to exchange relevant information, including work and home phone numbers and vacation schedules. Review this manual to ensure that you share the same understanding of Level One ESS procedures.</a:t>
            </a:r>
          </a:p>
          <a:p>
            <a:pPr marL="171450" indent="-1714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a:spcBef>
                <a:spcPts val="1800"/>
              </a:spcBef>
              <a:spcAft>
                <a:spcPts val="600"/>
              </a:spcAft>
            </a:pPr>
            <a:r>
              <a:rPr lang="en-CA" sz="18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Step Two: Meeting with the Emergency Program Coordinator &amp; ESS Director</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Your community’s Emergency Program Coordinator and Emergency Support Services (ESS) Director should also meet with the team. The Emergency Program Coordinator is responsible for overall coordination of disaster response in your community. The ESS Director oversees human services such as feeding, clothing, lodging, counselling, and family reunification after a disaster.</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spcBef>
                <a:spcPts val="1800"/>
              </a:spcBef>
              <a:spcAft>
                <a:spcPts val="600"/>
              </a:spcAft>
            </a:pPr>
            <a:r>
              <a:rPr lang="en-CA" sz="18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Step Three Completing Supplier Consent Form</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If you find you need to sign up a new supplier, you will need to complete a Supplier Consent form with them. Give the supplier an opportunity to read the ESS Rates sheet and the Supplier Procedures Sheet, and be prepared to answer questions.</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spcBef>
                <a:spcPts val="1800"/>
              </a:spcBef>
              <a:spcAft>
                <a:spcPts val="600"/>
              </a:spcAft>
            </a:pPr>
            <a:r>
              <a:rPr lang="en-CA" sz="18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Step Four: Community Resources for Referrals</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After three days of assistance, some families need additional support before they can again become self-supporting. Your Level One ESS team can help by providing a Community Resources list to distribute as needed. The community ESS Director may be able to provide this list or assist in developing one. </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spcBef>
                <a:spcPts val="1800"/>
              </a:spcBef>
              <a:spcAft>
                <a:spcPts val="600"/>
              </a:spcAft>
            </a:pPr>
            <a:r>
              <a:rPr lang="en-CA" sz="18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Step Five: Family and Employer</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Enlist the cooperation of your family and employer by letting them know about your Level One ESS responsibilities, so that when you are called out, they will know what to expect.</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19</a:t>
            </a:fld>
            <a:endParaRPr lang="en-CA"/>
          </a:p>
        </p:txBody>
      </p:sp>
    </p:spTree>
    <p:extLst>
      <p:ext uri="{BB962C8B-B14F-4D97-AF65-F5344CB8AC3E}">
        <p14:creationId xmlns:p14="http://schemas.microsoft.com/office/powerpoint/2010/main" val="223200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Review what a call out can look like for a Level One ESS response, run through a call out from a past response or use the description below.</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Discuss alternatives or variations on this procedure. 	</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When a family is forced from its home and has no alternate accommodation, the fire or police department calls the Emergency Program Coordinator or the person designated by the Emergency Program Coordinator as the contact person.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Emergency Program Coordinator (or designate) calls EMCR in Victoria at 1-800-663-3456 and obtains a task number authorizing expenditures. When estimating the cost of an incident use $400 for one adult and $250 for each additional family member.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Emergency Program Coordinator (or designate) calls an ESS Level One responder.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The responder calls a second Level One ESS team member and, working together, they go to meet with the evacuees immediately.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When you leave home, bring your response “kit,” which should include a folder containing this manual, an Action Checklist and the forms and brochures listed on the Action Checklist. If you have additional supplies available, such as blankets, comfort kits or teddy bears, these should also be included with your response kit.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Although it is important to offer assistance as soon as possible, drive carefully and observe the speed limit and road conditions. </a:t>
            </a:r>
          </a:p>
          <a:p>
            <a:pPr marL="342900" lvl="0" indent="-342900">
              <a:spcBef>
                <a:spcPts val="300"/>
              </a:spcBef>
              <a:spcAft>
                <a:spcPts val="3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When you arrive at the site of the incident, immediately identify yourself to the officer in charge, who may be either a police officer or a firefighter. Ask if there are dangerous areas you should avoid or other personal safety issues.</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20</a:t>
            </a:fld>
            <a:endParaRPr lang="en-CA"/>
          </a:p>
        </p:txBody>
      </p:sp>
    </p:spTree>
    <p:extLst>
      <p:ext uri="{BB962C8B-B14F-4D97-AF65-F5344CB8AC3E}">
        <p14:creationId xmlns:p14="http://schemas.microsoft.com/office/powerpoint/2010/main" val="318022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All Facilitators</a:t>
            </a:r>
          </a:p>
          <a:p>
            <a:pPr marL="0" marR="0"/>
            <a:r>
              <a:rPr lang="en-US" sz="1800" dirty="0">
                <a:solidFill>
                  <a:srgbClr val="000000"/>
                </a:solidFill>
                <a:effectLst/>
                <a:latin typeface="Calibri" panose="020F0502020204030204" pitchFamily="34" charset="0"/>
              </a:rPr>
              <a:t>We recommend including a land acknowledgement at the start of your presentation, or open the course in a good way. Your community or ESS team may already have a way they prefer to do this.</a:t>
            </a:r>
          </a:p>
          <a:p>
            <a:pPr marL="0" marR="0"/>
            <a:endParaRPr lang="en-US" sz="1800" dirty="0">
              <a:solidFill>
                <a:srgbClr val="000000"/>
              </a:solidFill>
              <a:effectLst/>
              <a:latin typeface="Calibri" panose="020F0502020204030204" pitchFamily="34" charset="0"/>
            </a:endParaRPr>
          </a:p>
          <a:p>
            <a:pPr marL="0" marR="0"/>
            <a:r>
              <a:rPr lang="en-US" sz="1800" dirty="0">
                <a:solidFill>
                  <a:srgbClr val="000000"/>
                </a:solidFill>
                <a:effectLst/>
                <a:latin typeface="Calibri" panose="020F0502020204030204" pitchFamily="34" charset="0"/>
              </a:rPr>
              <a:t>You can use the same format on the slide – change the location and the names of the territories for which you reside. You may also want to include actions that you, or your ESS team do to move towards reconciliation.</a:t>
            </a:r>
          </a:p>
          <a:p>
            <a:pPr marL="0" marR="0"/>
            <a:endParaRPr lang="en-US" sz="1800" dirty="0">
              <a:solidFill>
                <a:srgbClr val="000000"/>
              </a:solidFill>
              <a:effectLst/>
              <a:latin typeface="Calibri" panose="020F0502020204030204" pitchFamily="34" charset="0"/>
            </a:endParaRPr>
          </a:p>
          <a:p>
            <a:pPr marL="0" marR="0"/>
            <a:r>
              <a:rPr lang="en-CA" sz="1800" dirty="0">
                <a:solidFill>
                  <a:srgbClr val="000000"/>
                </a:solidFill>
                <a:effectLst/>
                <a:latin typeface="Calibri" panose="020F0502020204030204" pitchFamily="34" charset="0"/>
              </a:rPr>
              <a:t>If you are unsure of the territories on which you reside, please visit </a:t>
            </a:r>
            <a:r>
              <a:rPr lang="en-CA" sz="1800" dirty="0">
                <a:solidFill>
                  <a:srgbClr val="000000"/>
                </a:solidFill>
                <a:effectLst/>
                <a:latin typeface="Calibri" panose="020F0502020204030204" pitchFamily="34" charset="0"/>
                <a:hlinkClick r:id="rId3"/>
              </a:rPr>
              <a:t>https://native-land.ca/</a:t>
            </a:r>
            <a:r>
              <a:rPr lang="en-CA" sz="1800" dirty="0">
                <a:solidFill>
                  <a:srgbClr val="000000"/>
                </a:solidFill>
                <a:effectLst/>
                <a:latin typeface="Calibri" panose="020F0502020204030204" pitchFamily="34" charset="0"/>
              </a:rPr>
              <a:t>.</a:t>
            </a:r>
          </a:p>
          <a:p>
            <a:pPr marL="0" marR="0"/>
            <a:endParaRPr lang="en-CA"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6BA28-205E-461F-88EB-A15653A24AD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0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endParaRPr lang="en-US" b="0" dirty="0"/>
          </a:p>
          <a:p>
            <a:pPr marL="742950" lvl="1" indent="-285750">
              <a:lnSpc>
                <a:spcPct val="115000"/>
              </a:lnSpc>
              <a:buFont typeface="Courier New" panose="02070309020205020404" pitchFamily="49" charset="0"/>
              <a:buChar char="o"/>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What are the first steps to do when receiving a call out for a level one response?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What are the first steps when arriving to the scene of a level one response?</a:t>
            </a:r>
          </a:p>
          <a:p>
            <a:pPr marL="742950" lvl="1" indent="-285750">
              <a:lnSpc>
                <a:spcPct val="115000"/>
              </a:lnSpc>
              <a:buFont typeface="Courier New" panose="02070309020205020404" pitchFamily="49" charset="0"/>
              <a:buChar char="o"/>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What are some items to include in your level one response kit?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What is an item included in a level one response kit that you did not expect?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21</a:t>
            </a:fld>
            <a:endParaRPr lang="en-CA"/>
          </a:p>
        </p:txBody>
      </p:sp>
    </p:spTree>
    <p:extLst>
      <p:ext uri="{BB962C8B-B14F-4D97-AF65-F5344CB8AC3E}">
        <p14:creationId xmlns:p14="http://schemas.microsoft.com/office/powerpoint/2010/main" val="3638456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Discuss the nature of providing service:</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Ask participants what might be expected of ESS responders arriving on site.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Encourage participants to identify ESS actions in ICS terms so that they can be defined in the org chart. For example, even something like giving family members a blanket can be understood in these terms.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Review org chart definitions to clarify: </a:t>
            </a:r>
          </a:p>
          <a:p>
            <a:r>
              <a:rPr lang="en-US" sz="1200" b="0" i="0" u="none" strike="noStrike" baseline="0" dirty="0">
                <a:solidFill>
                  <a:srgbClr val="000000"/>
                </a:solidFill>
                <a:latin typeface="Arial" panose="020B0604020202020204" pitchFamily="34" charset="0"/>
              </a:rPr>
              <a:t>• many of the frontline actions are considered Ops functions; </a:t>
            </a:r>
          </a:p>
          <a:p>
            <a:r>
              <a:rPr lang="en-US" sz="1200" b="0" i="0" u="none" strike="noStrike" baseline="0" dirty="0">
                <a:solidFill>
                  <a:srgbClr val="000000"/>
                </a:solidFill>
                <a:latin typeface="Arial" panose="020B0604020202020204" pitchFamily="34" charset="0"/>
              </a:rPr>
              <a:t>• however, the planning, logistics, finance support the frontline actions. </a:t>
            </a: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376BA28-205E-461F-88EB-A15653A24AD8}" type="slidenum">
              <a:rPr lang="en-CA" smtClean="0"/>
              <a:t>22</a:t>
            </a:fld>
            <a:endParaRPr lang="en-CA"/>
          </a:p>
        </p:txBody>
      </p:sp>
    </p:spTree>
    <p:extLst>
      <p:ext uri="{BB962C8B-B14F-4D97-AF65-F5344CB8AC3E}">
        <p14:creationId xmlns:p14="http://schemas.microsoft.com/office/powerpoint/2010/main" val="82785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how each of these tasks relates to different responder functions.</a:t>
            </a:r>
          </a:p>
          <a:p>
            <a:pPr marL="171450" indent="-171450">
              <a:buFont typeface="Arial" panose="020B0604020202020204" pitchFamily="34" charset="0"/>
              <a:buChar char="•"/>
            </a:pPr>
            <a:r>
              <a:rPr lang="en-US" dirty="0"/>
              <a:t>Discuss which of these tasks may be expected in a Level One ESS response in this community.</a:t>
            </a:r>
          </a:p>
        </p:txBody>
      </p:sp>
      <p:sp>
        <p:nvSpPr>
          <p:cNvPr id="4" name="Slide Number Placeholder 3"/>
          <p:cNvSpPr>
            <a:spLocks noGrp="1"/>
          </p:cNvSpPr>
          <p:nvPr>
            <p:ph type="sldNum" sz="quarter" idx="5"/>
          </p:nvPr>
        </p:nvSpPr>
        <p:spPr/>
        <p:txBody>
          <a:bodyPr/>
          <a:lstStyle/>
          <a:p>
            <a:fld id="{6376BA28-205E-461F-88EB-A15653A24AD8}" type="slidenum">
              <a:rPr lang="en-CA" smtClean="0"/>
              <a:t>23</a:t>
            </a:fld>
            <a:endParaRPr lang="en-CA"/>
          </a:p>
        </p:txBody>
      </p:sp>
    </p:spTree>
    <p:extLst>
      <p:ext uri="{BB962C8B-B14F-4D97-AF65-F5344CB8AC3E}">
        <p14:creationId xmlns:p14="http://schemas.microsoft.com/office/powerpoint/2010/main" val="129877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Consider the appropriate ESS response to the offer of donations. 	</a:t>
            </a: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Review the PP slide to distinguish what is appropriate and what is not appropriate for donations of money/supplies. </a:t>
            </a:r>
          </a:p>
        </p:txBody>
      </p:sp>
      <p:sp>
        <p:nvSpPr>
          <p:cNvPr id="4" name="Slide Number Placeholder 3"/>
          <p:cNvSpPr>
            <a:spLocks noGrp="1"/>
          </p:cNvSpPr>
          <p:nvPr>
            <p:ph type="sldNum" sz="quarter" idx="5"/>
          </p:nvPr>
        </p:nvSpPr>
        <p:spPr/>
        <p:txBody>
          <a:bodyPr/>
          <a:lstStyle/>
          <a:p>
            <a:fld id="{6376BA28-205E-461F-88EB-A15653A24AD8}" type="slidenum">
              <a:rPr lang="en-CA" smtClean="0"/>
              <a:t>25</a:t>
            </a:fld>
            <a:endParaRPr lang="en-CA"/>
          </a:p>
        </p:txBody>
      </p:sp>
    </p:spTree>
    <p:extLst>
      <p:ext uri="{BB962C8B-B14F-4D97-AF65-F5344CB8AC3E}">
        <p14:creationId xmlns:p14="http://schemas.microsoft.com/office/powerpoint/2010/main" val="34979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a:t>
            </a:r>
          </a:p>
          <a:p>
            <a:endParaRPr lang="en-US" dirty="0"/>
          </a:p>
          <a:p>
            <a:r>
              <a:rPr lang="en-US" dirty="0"/>
              <a:t>Read the scenario and then discuss the following questions:</a:t>
            </a:r>
          </a:p>
          <a:p>
            <a:endParaRPr lang="en-US" dirty="0"/>
          </a:p>
          <a:p>
            <a:pPr marL="171450" indent="-171450">
              <a:buFont typeface="Arial" panose="020B0604020202020204" pitchFamily="34" charset="0"/>
              <a:buChar char="•"/>
            </a:pPr>
            <a:r>
              <a:rPr lang="en-US" dirty="0"/>
              <a:t>What kind of questions would you expect to hear?</a:t>
            </a:r>
          </a:p>
          <a:p>
            <a:pPr marL="171450" indent="-171450">
              <a:buFont typeface="Arial" panose="020B0604020202020204" pitchFamily="34" charset="0"/>
              <a:buChar char="•"/>
            </a:pPr>
            <a:r>
              <a:rPr lang="en-US" dirty="0"/>
              <a:t>How would you respond?</a:t>
            </a:r>
          </a:p>
        </p:txBody>
      </p:sp>
      <p:sp>
        <p:nvSpPr>
          <p:cNvPr id="4" name="Slide Number Placeholder 3"/>
          <p:cNvSpPr>
            <a:spLocks noGrp="1"/>
          </p:cNvSpPr>
          <p:nvPr>
            <p:ph type="sldNum" sz="quarter" idx="5"/>
          </p:nvPr>
        </p:nvSpPr>
        <p:spPr/>
        <p:txBody>
          <a:bodyPr/>
          <a:lstStyle/>
          <a:p>
            <a:fld id="{6376BA28-205E-461F-88EB-A15653A24AD8}" type="slidenum">
              <a:rPr lang="en-CA" smtClean="0"/>
              <a:t>26</a:t>
            </a:fld>
            <a:endParaRPr lang="en-CA"/>
          </a:p>
        </p:txBody>
      </p:sp>
    </p:spTree>
    <p:extLst>
      <p:ext uri="{BB962C8B-B14F-4D97-AF65-F5344CB8AC3E}">
        <p14:creationId xmlns:p14="http://schemas.microsoft.com/office/powerpoint/2010/main" val="109097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300"/>
              </a:spcAft>
            </a:pPr>
            <a:r>
              <a:rPr lang="en-CA" sz="1100" dirty="0">
                <a:effectLst/>
                <a:latin typeface="Calibri" panose="020F0502020204030204" pitchFamily="34" charset="0"/>
                <a:ea typeface="Calibri" panose="020F0502020204030204" pitchFamily="34" charset="0"/>
                <a:cs typeface="Arial" panose="020B0604020202020204" pitchFamily="34" charset="0"/>
              </a:rPr>
              <a:t>Ideally, your supervisor will give you a contact name for any inquiries received from the media during a response. If the organization you represent requires that you be prepared to talk to the media, you should request detailed instruction in regards to their expectations. Inexperienced or untrained personnel should not be assigned to work with the media.</a:t>
            </a:r>
          </a:p>
          <a:p>
            <a:pPr>
              <a:lnSpc>
                <a:spcPct val="120000"/>
              </a:lnSpc>
              <a:spcBef>
                <a:spcPts val="600"/>
              </a:spcBef>
              <a:spcAft>
                <a:spcPts val="300"/>
              </a:spcAft>
            </a:pP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a:spcBef>
                <a:spcPts val="1800"/>
              </a:spcBef>
              <a:spcAft>
                <a:spcPts val="600"/>
              </a:spcAft>
            </a:pPr>
            <a:r>
              <a:rPr lang="en-CA" sz="2000" b="1" kern="0" spc="150" dirty="0">
                <a:solidFill>
                  <a:srgbClr val="034EA1"/>
                </a:solidFill>
                <a:effectLst/>
                <a:latin typeface="Calibri" panose="020F0502020204030204" pitchFamily="34" charset="0"/>
                <a:ea typeface="Times New Roman" panose="02020603050405020304" pitchFamily="18" charset="0"/>
                <a:cs typeface="Times New Roman" panose="02020603050405020304" pitchFamily="18" charset="0"/>
              </a:rPr>
              <a:t>Tips for Dealing with Media</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If you have not received any direction from your supervisor and are approached by the media, the most appropriate statement for you to make is simple and general, for instance: “Level One ESS provides assistance with accommodation, food and other essentials, as needed, during the 72 hours following a family’s loss of residence.” </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If you are uncertain about how to proceed with the news media on a sensitive subject, phone your ESS Director or your immediate supervisor. </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When talking to a reporter, keep your answers clear, short and accurate. </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Never speak “off the record.” </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Remember that you are representing the local authority as well as your organization when speaking to the media. What you say can influence people’s perception about either organization, so it is important to speak positively. </a:t>
            </a:r>
          </a:p>
          <a:p>
            <a:pPr marL="742950" lvl="1" indent="-285750">
              <a:lnSpc>
                <a:spcPct val="120000"/>
              </a:lnSpc>
              <a:spcBef>
                <a:spcPts val="600"/>
              </a:spcBef>
              <a:spcAft>
                <a:spcPts val="300"/>
              </a:spcAft>
              <a:buFont typeface="Symbol" panose="05050102010706020507" pitchFamily="18" charset="2"/>
              <a:buChar char=""/>
            </a:pPr>
            <a:r>
              <a:rPr lang="en-CA" sz="1100" dirty="0">
                <a:effectLst/>
                <a:latin typeface="Calibri" panose="020F0502020204030204" pitchFamily="34" charset="0"/>
                <a:ea typeface="Calibri" panose="020F0502020204030204" pitchFamily="34" charset="0"/>
                <a:cs typeface="Arial" panose="020B0604020202020204" pitchFamily="34" charset="0"/>
              </a:rPr>
              <a:t>Be cooperative with the media, but do not answer any inappropriate questions. If you are pressed for more information than you are authorized to provide, refer media to the on-site Incident Commander (usually a police officer or firefighter). </a:t>
            </a:r>
          </a:p>
          <a:p>
            <a:pPr marL="457200" lvl="1" indent="0">
              <a:lnSpc>
                <a:spcPct val="120000"/>
              </a:lnSpc>
              <a:spcBef>
                <a:spcPts val="600"/>
              </a:spcBef>
              <a:spcAft>
                <a:spcPts val="300"/>
              </a:spcAft>
              <a:buFont typeface="Symbol" panose="05050102010706020507" pitchFamily="18" charset="2"/>
              <a:buNone/>
            </a:pP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20000"/>
              </a:lnSpc>
              <a:spcBef>
                <a:spcPts val="600"/>
              </a:spcBef>
              <a:spcAft>
                <a:spcPts val="300"/>
              </a:spcAft>
            </a:pPr>
            <a:r>
              <a:rPr lang="en-CA" sz="1100" dirty="0">
                <a:effectLst/>
                <a:latin typeface="Calibri" panose="020F0502020204030204" pitchFamily="34" charset="0"/>
                <a:ea typeface="Calibri" panose="020F0502020204030204" pitchFamily="34" charset="0"/>
                <a:cs typeface="Arial" panose="020B0604020202020204" pitchFamily="34" charset="0"/>
              </a:rPr>
              <a:t>Certain kinds of statements are never made to the news media:</a:t>
            </a:r>
          </a:p>
          <a:p>
            <a:pPr marL="342900" lvl="0" indent="-342900">
              <a:spcBef>
                <a:spcPts val="300"/>
              </a:spcBef>
              <a:spcAft>
                <a:spcPts val="300"/>
              </a:spcAft>
              <a:buFont typeface="Symbol" panose="05050102010706020507" pitchFamily="18" charset="2"/>
              <a:buChar char=""/>
            </a:pPr>
            <a:r>
              <a:rPr lang="en-CA" sz="1100" b="1" dirty="0">
                <a:effectLst/>
                <a:latin typeface="Calibri" panose="020F0502020204030204" pitchFamily="34" charset="0"/>
                <a:ea typeface="Calibri" panose="020F0502020204030204" pitchFamily="34" charset="0"/>
                <a:cs typeface="Arial" panose="020B0604020202020204" pitchFamily="34" charset="0"/>
              </a:rPr>
              <a:t>Privacy: </a:t>
            </a:r>
            <a:r>
              <a:rPr lang="en-CA" sz="1100" dirty="0">
                <a:effectLst/>
                <a:latin typeface="Calibri" panose="020F0502020204030204" pitchFamily="34" charset="0"/>
                <a:ea typeface="Calibri" panose="020F0502020204030204" pitchFamily="34" charset="0"/>
                <a:cs typeface="Arial" panose="020B0604020202020204" pitchFamily="34" charset="0"/>
              </a:rPr>
              <a:t>Details of assistance are not provided to the media, since this would constitute an invasion of the evacuee’s privacy. Under no circumstance should an ESS responder provide any of the evacuee’s personal identifying information, including the name of the hotel at which they are staying. Confidentiality is a key ESS policy. An acceptable statement is: “We provided accommodation and support to the family.” </a:t>
            </a:r>
          </a:p>
          <a:p>
            <a:pPr marL="342900" lvl="0" indent="-342900">
              <a:spcBef>
                <a:spcPts val="300"/>
              </a:spcBef>
              <a:spcAft>
                <a:spcPts val="300"/>
              </a:spcAft>
              <a:buFont typeface="Symbol" panose="05050102010706020507" pitchFamily="18" charset="2"/>
              <a:buChar char=""/>
            </a:pPr>
            <a:r>
              <a:rPr lang="en-CA" sz="1100" b="1" dirty="0">
                <a:effectLst/>
                <a:latin typeface="Calibri" panose="020F0502020204030204" pitchFamily="34" charset="0"/>
                <a:ea typeface="Calibri" panose="020F0502020204030204" pitchFamily="34" charset="0"/>
                <a:cs typeface="Arial" panose="020B0604020202020204" pitchFamily="34" charset="0"/>
              </a:rPr>
              <a:t>Speculation: </a:t>
            </a:r>
            <a:r>
              <a:rPr lang="en-CA" sz="1100" dirty="0">
                <a:effectLst/>
                <a:latin typeface="Calibri" panose="020F0502020204030204" pitchFamily="34" charset="0"/>
                <a:ea typeface="Calibri" panose="020F0502020204030204" pitchFamily="34" charset="0"/>
                <a:cs typeface="Arial" panose="020B0604020202020204" pitchFamily="34" charset="0"/>
              </a:rPr>
              <a:t>Questions about the nature and the cause of the incident are referred to the fire or police department, since they are in a position to give accurate information based on their investigation. For example, the question “Many people are saying that this flood would not have happened if the government had released water from the dam earlier in the spring—what do you think?” is best answered by “We’re just here to help the family—you will have to ask others about that.” That sounds better than a blunt “no comment,” but it amounts to the same thing. </a:t>
            </a:r>
          </a:p>
          <a:p>
            <a:br>
              <a:rPr lang="en-CA" sz="1100" dirty="0">
                <a:effectLst/>
                <a:latin typeface="Calibri" panose="020F0502020204030204" pitchFamily="34" charset="0"/>
                <a:ea typeface="Calibri" panose="020F0502020204030204" pitchFamily="34" charset="0"/>
                <a:cs typeface="Arial" panose="020B0604020202020204" pitchFamily="34" charset="0"/>
              </a:rPr>
            </a:b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27</a:t>
            </a:fld>
            <a:endParaRPr lang="en-CA"/>
          </a:p>
        </p:txBody>
      </p:sp>
    </p:spTree>
    <p:extLst>
      <p:ext uri="{BB962C8B-B14F-4D97-AF65-F5344CB8AC3E}">
        <p14:creationId xmlns:p14="http://schemas.microsoft.com/office/powerpoint/2010/main" val="919544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Review follow-up activities.</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Discuss the importance of each of these follow-up activities. </a:t>
            </a:r>
          </a:p>
          <a:p>
            <a:pPr marL="171450" indent="-1714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a:spcBef>
                <a:spcPts val="1800"/>
              </a:spcBef>
              <a:spcAft>
                <a:spcPts val="600"/>
              </a:spcAft>
            </a:pP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Referrals</a:t>
            </a:r>
          </a:p>
          <a:p>
            <a:r>
              <a:rPr lang="en-CA" sz="1800" dirty="0">
                <a:effectLst/>
                <a:latin typeface="Calibri" panose="020F0502020204030204" pitchFamily="34" charset="0"/>
                <a:ea typeface="Calibri" panose="020F0502020204030204" pitchFamily="34" charset="0"/>
                <a:cs typeface="Arial" panose="020B0604020202020204" pitchFamily="34" charset="0"/>
              </a:rPr>
              <a:t>Prompt, accurate completion of paperwork is essential to the Level One ESS program as it ensures merchants are paid promptly. </a:t>
            </a:r>
            <a:endParaRPr lang="en-US" sz="1200" b="0" i="0" u="none" strike="noStrike" baseline="0" dirty="0">
              <a:solidFill>
                <a:srgbClr val="000000"/>
              </a:solidFill>
              <a:latin typeface="Arial" panose="020B0604020202020204" pitchFamily="34" charset="0"/>
            </a:endParaRPr>
          </a:p>
          <a:p>
            <a:pPr>
              <a:spcBef>
                <a:spcPts val="1800"/>
              </a:spcBef>
              <a:spcAft>
                <a:spcPts val="600"/>
              </a:spcAft>
            </a:pP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Action Checklists</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Deliver a copy of your completed Action Checklist to your supervisor.</a:t>
            </a:r>
          </a:p>
          <a:p>
            <a:pPr>
              <a:spcBef>
                <a:spcPts val="1800"/>
              </a:spcBef>
              <a:spcAft>
                <a:spcPts val="600"/>
              </a:spcAft>
            </a:pP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EMCR Task Registration Form</a:t>
            </a:r>
          </a:p>
          <a:p>
            <a:r>
              <a:rPr lang="en-CA" sz="1800" dirty="0">
                <a:effectLst/>
                <a:latin typeface="Calibri" panose="020F0502020204030204" pitchFamily="34" charset="0"/>
                <a:ea typeface="Calibri" panose="020F0502020204030204" pitchFamily="34" charset="0"/>
                <a:cs typeface="Arial" panose="020B0604020202020204" pitchFamily="34" charset="0"/>
              </a:rPr>
              <a:t>Each time you respond to an event you are required to sign a EMCR Task Registration Form in order to ensure your eligibility for WCB coverage and liability insurance. </a:t>
            </a:r>
          </a:p>
          <a:p>
            <a:pPr>
              <a:spcBef>
                <a:spcPts val="1800"/>
              </a:spcBef>
              <a:spcAft>
                <a:spcPts val="600"/>
              </a:spcAft>
            </a:pP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EMCR Task Report</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You or your supervisor will complete a EMCR Task Report once a Level One response is complete. The Task Report allows the EMCR Regional Office to stay informed of response activities and provides a record of events to match with expense claims. Forms can be found on the EMCR website.</a:t>
            </a:r>
          </a:p>
          <a:p>
            <a:pPr>
              <a:spcBef>
                <a:spcPts val="1800"/>
              </a:spcBef>
              <a:spcAft>
                <a:spcPts val="600"/>
              </a:spcAft>
            </a:pP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Volunteer Reimbursement</a:t>
            </a:r>
          </a:p>
          <a:p>
            <a:r>
              <a:rPr lang="en-CA" sz="1800" dirty="0">
                <a:effectLst/>
                <a:latin typeface="Calibri" panose="020F0502020204030204" pitchFamily="34" charset="0"/>
                <a:ea typeface="Calibri" panose="020F0502020204030204" pitchFamily="34" charset="0"/>
                <a:cs typeface="Arial" panose="020B0604020202020204" pitchFamily="34" charset="0"/>
              </a:rPr>
              <a:t>If you incur travel or meal costs while on a Level One ESS response and are not reimbursed through your response organization, you may request reimbursement from EMCR by completing an Expense Reimbursement Request</a:t>
            </a:r>
          </a:p>
          <a:p>
            <a:r>
              <a:rPr lang="en-CA" sz="1800" b="1" dirty="0">
                <a:effectLst/>
                <a:latin typeface="Calibri" panose="020F0502020204030204" pitchFamily="34" charset="0"/>
                <a:ea typeface="Calibri" panose="020F0502020204030204" pitchFamily="34" charset="0"/>
                <a:cs typeface="Arial" panose="020B0604020202020204" pitchFamily="34" charset="0"/>
              </a:rPr>
              <a:t>Reflect on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Each time you give service, take the opportunity to learn for the future. Discuss what you learned with your supervisor and Level One ESS team-mates, highlighting your successes and noting improvements you intend to make. </a:t>
            </a:r>
          </a:p>
          <a:p>
            <a:endParaRPr lang="en-CA" sz="1800" b="0" dirty="0">
              <a:effectLst/>
              <a:latin typeface="Calibri" panose="020F0502020204030204" pitchFamily="34" charset="0"/>
              <a:ea typeface="Calibri" panose="020F0502020204030204" pitchFamily="34" charset="0"/>
              <a:cs typeface="Arial" panose="020B0604020202020204" pitchFamily="34" charset="0"/>
            </a:endParaRPr>
          </a:p>
          <a:p>
            <a:endParaRPr lang="en-CA" sz="1800" b="1"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28</a:t>
            </a:fld>
            <a:endParaRPr lang="en-CA"/>
          </a:p>
        </p:txBody>
      </p:sp>
    </p:spTree>
    <p:extLst>
      <p:ext uri="{BB962C8B-B14F-4D97-AF65-F5344CB8AC3E}">
        <p14:creationId xmlns:p14="http://schemas.microsoft.com/office/powerpoint/2010/main" val="1775784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Where can you find the required paperwork for a Level One response?</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How can you practice the paperwork for a Level One response?</a:t>
            </a:r>
          </a:p>
          <a:p>
            <a:pPr marL="457200" lvl="1" indent="0">
              <a:lnSpc>
                <a:spcPct val="115000"/>
              </a:lnSpc>
              <a:spcAft>
                <a:spcPts val="800"/>
              </a:spcAft>
              <a:buFont typeface="Courier New" panose="02070309020205020404" pitchFamily="49" charse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29</a:t>
            </a:fld>
            <a:endParaRPr lang="en-CA"/>
          </a:p>
        </p:txBody>
      </p:sp>
    </p:spTree>
    <p:extLst>
      <p:ext uri="{BB962C8B-B14F-4D97-AF65-F5344CB8AC3E}">
        <p14:creationId xmlns:p14="http://schemas.microsoft.com/office/powerpoint/2010/main" val="789215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(share with group): To consider the experience of evacuees.</a:t>
            </a:r>
          </a:p>
          <a:p>
            <a:endParaRPr lang="en-US" dirty="0"/>
          </a:p>
          <a:p>
            <a:r>
              <a:rPr lang="en-US" dirty="0"/>
              <a:t>Considerations: People differ in what they need in moments of distress. What works for you may not work for another person. </a:t>
            </a:r>
          </a:p>
        </p:txBody>
      </p:sp>
      <p:sp>
        <p:nvSpPr>
          <p:cNvPr id="4" name="Slide Number Placeholder 3"/>
          <p:cNvSpPr>
            <a:spLocks noGrp="1"/>
          </p:cNvSpPr>
          <p:nvPr>
            <p:ph type="sldNum" sz="quarter" idx="5"/>
          </p:nvPr>
        </p:nvSpPr>
        <p:spPr/>
        <p:txBody>
          <a:bodyPr/>
          <a:lstStyle/>
          <a:p>
            <a:fld id="{6376BA28-205E-461F-88EB-A15653A24AD8}" type="slidenum">
              <a:rPr lang="en-CA" smtClean="0"/>
              <a:t>31</a:t>
            </a:fld>
            <a:endParaRPr lang="en-CA"/>
          </a:p>
        </p:txBody>
      </p:sp>
    </p:spTree>
    <p:extLst>
      <p:ext uri="{BB962C8B-B14F-4D97-AF65-F5344CB8AC3E}">
        <p14:creationId xmlns:p14="http://schemas.microsoft.com/office/powerpoint/2010/main" val="550587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https://www.youtube.com/watch?v=c_wOnJJEfxE&amp;pp=ygUid2hhdCBpcyBjdWx0dXJhbCBodW1pbGl0eSBwc3ljaGh1Yg%3D%3D</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32</a:t>
            </a:fld>
            <a:endParaRPr lang="en-CA"/>
          </a:p>
        </p:txBody>
      </p:sp>
    </p:spTree>
    <p:extLst>
      <p:ext uri="{BB962C8B-B14F-4D97-AF65-F5344CB8AC3E}">
        <p14:creationId xmlns:p14="http://schemas.microsoft.com/office/powerpoint/2010/main" val="367219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All Facilitators</a:t>
            </a:r>
          </a:p>
          <a:p>
            <a:r>
              <a:rPr lang="en-US" b="0" dirty="0"/>
              <a:t>Cover these items with the information specific to your training location. Materials is the only item that will not change based on the training location.</a:t>
            </a:r>
          </a:p>
          <a:p>
            <a:endParaRPr lang="en-US" b="0" dirty="0"/>
          </a:p>
          <a:p>
            <a:r>
              <a:rPr lang="en-US" b="0" dirty="0"/>
              <a:t>Below is a template for how we recommend discussing these items:</a:t>
            </a:r>
          </a:p>
          <a:p>
            <a:endParaRPr lang="en-US" b="0" dirty="0"/>
          </a:p>
          <a:p>
            <a:r>
              <a:rPr lang="en-US" b="1" dirty="0"/>
              <a:t>Emergency Exits:</a:t>
            </a:r>
          </a:p>
          <a:p>
            <a:pPr marL="171450" indent="-171450">
              <a:buFont typeface="Arial" panose="020B0604020202020204" pitchFamily="34" charset="0"/>
              <a:buChar char="•"/>
            </a:pPr>
            <a:r>
              <a:rPr lang="en-US" b="0" dirty="0"/>
              <a:t>Direct people to where the emergency exits are</a:t>
            </a:r>
          </a:p>
          <a:p>
            <a:endParaRPr lang="en-US" b="0" dirty="0"/>
          </a:p>
          <a:p>
            <a:r>
              <a:rPr lang="en-US" b="1" dirty="0"/>
              <a:t>Washrooms:</a:t>
            </a:r>
          </a:p>
          <a:p>
            <a:pPr marL="171450" indent="-171450">
              <a:buFont typeface="Arial" panose="020B0604020202020204" pitchFamily="34" charset="0"/>
              <a:buChar char="•"/>
            </a:pPr>
            <a:r>
              <a:rPr lang="en-US" b="0" dirty="0"/>
              <a:t>Direct people to where the washrooms are</a:t>
            </a:r>
          </a:p>
          <a:p>
            <a:endParaRPr lang="en-US" b="0" dirty="0"/>
          </a:p>
          <a:p>
            <a:r>
              <a:rPr lang="en-US" b="1" dirty="0"/>
              <a:t>Phone Use:</a:t>
            </a:r>
          </a:p>
          <a:p>
            <a:pPr marL="171450" indent="-171450">
              <a:buFont typeface="Arial" panose="020B0604020202020204" pitchFamily="34" charset="0"/>
              <a:buChar char="•"/>
            </a:pPr>
            <a:r>
              <a:rPr lang="en-US" b="0" dirty="0"/>
              <a:t>Please do not use your phone during the session.</a:t>
            </a:r>
          </a:p>
          <a:p>
            <a:pPr marL="171450" indent="-171450">
              <a:buFont typeface="Arial" panose="020B0604020202020204" pitchFamily="34" charset="0"/>
              <a:buChar char="•"/>
            </a:pPr>
            <a:r>
              <a:rPr lang="en-US" b="0" dirty="0"/>
              <a:t>If you must take an urgent call or respond to an email, please leave the training room to do so and return when you are done.</a:t>
            </a:r>
            <a:endParaRPr lang="en-US" b="0" i="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Breaks:</a:t>
            </a:r>
          </a:p>
          <a:p>
            <a:pPr marL="171450" indent="-171450">
              <a:buFont typeface="Arial" panose="020B0604020202020204" pitchFamily="34" charset="0"/>
              <a:buChar char="•"/>
            </a:pPr>
            <a:r>
              <a:rPr lang="en-US" b="0" dirty="0"/>
              <a:t>There is one scheduled 15-minute break during this session &lt;insert the time&gt;</a:t>
            </a:r>
          </a:p>
          <a:p>
            <a:pPr marL="171450" indent="-171450">
              <a:buFont typeface="Arial" panose="020B0604020202020204" pitchFamily="34" charset="0"/>
              <a:buChar char="•"/>
            </a:pPr>
            <a:r>
              <a:rPr lang="en-US" b="0" dirty="0"/>
              <a:t>Please feel free to leave the training room at any time if you need a break before this time</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Paperwork:</a:t>
            </a:r>
          </a:p>
          <a:p>
            <a:pPr marL="171450" indent="-171450">
              <a:buFont typeface="Arial" panose="020B0604020202020204" pitchFamily="34" charset="0"/>
              <a:buChar char="•"/>
            </a:pPr>
            <a:r>
              <a:rPr lang="en-US" b="0" dirty="0"/>
              <a:t>You should have an EMRG-1607 participant guide. This contains the content that we will be covering during this course as well as the activities we will be doing throughout the session.</a:t>
            </a:r>
          </a:p>
          <a:p>
            <a:pPr marL="171450" indent="-171450">
              <a:buFont typeface="Arial" panose="020B0604020202020204" pitchFamily="34" charset="0"/>
              <a:buChar char="•"/>
            </a:pPr>
            <a:r>
              <a:rPr lang="en-US" b="0" dirty="0"/>
              <a:t>There is a student information form at the back of the manual that you will complete and return to the facilitator at the end of the session. </a:t>
            </a:r>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3</a:t>
            </a:fld>
            <a:endParaRPr lang="en-CA"/>
          </a:p>
        </p:txBody>
      </p:sp>
    </p:spTree>
    <p:extLst>
      <p:ext uri="{BB962C8B-B14F-4D97-AF65-F5344CB8AC3E}">
        <p14:creationId xmlns:p14="http://schemas.microsoft.com/office/powerpoint/2010/main" val="562707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You may be working with people from cultures that you are unfamiliar with, it is important to respect that their experience and understanding of things may be different from your own. </a:t>
            </a:r>
          </a:p>
          <a:p>
            <a:r>
              <a:rPr lang="en-US" dirty="0"/>
              <a:t>For example: You may prefer a specific restaurant or hotel, but an evacuee may have different cultural factors to consider when making those choices.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33</a:t>
            </a:fld>
            <a:endParaRPr lang="en-CA"/>
          </a:p>
        </p:txBody>
      </p:sp>
    </p:spTree>
    <p:extLst>
      <p:ext uri="{BB962C8B-B14F-4D97-AF65-F5344CB8AC3E}">
        <p14:creationId xmlns:p14="http://schemas.microsoft.com/office/powerpoint/2010/main" val="1213093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WADE is a framework that outlines suggested practices for working with evacuees.</a:t>
            </a:r>
          </a:p>
          <a:p>
            <a:pPr marL="171450" indent="-171450">
              <a:buFont typeface="Arial" panose="020B0604020202020204" pitchFamily="34" charset="0"/>
              <a:buChar char="•"/>
            </a:pPr>
            <a:r>
              <a:rPr lang="en-US" dirty="0"/>
              <a:t>This is important to consider within the frame of cultural humility, and in being sensitive to evacuees who have gone through a difficult experience.</a:t>
            </a:r>
          </a:p>
          <a:p>
            <a:pPr marL="171450" indent="-171450">
              <a:buFont typeface="Arial" panose="020B0604020202020204" pitchFamily="34" charset="0"/>
              <a:buChar char="•"/>
            </a:pPr>
            <a:r>
              <a:rPr lang="en-US" dirty="0"/>
              <a:t>Students also have been given a tipsheet that outlines WADE. Highlight this for them as well.</a:t>
            </a:r>
          </a:p>
          <a:p>
            <a:endParaRPr lang="en-US" dirty="0"/>
          </a:p>
          <a:p>
            <a:r>
              <a:rPr lang="en-US" dirty="0"/>
              <a:t>WADE</a:t>
            </a:r>
          </a:p>
          <a:p>
            <a:r>
              <a:rPr lang="en-US" dirty="0"/>
              <a:t>W – wait for evacuee responses</a:t>
            </a:r>
          </a:p>
          <a:p>
            <a:pPr marL="181240" indent="-181240">
              <a:buFont typeface="Arial" panose="020B0604020202020204" pitchFamily="34" charset="0"/>
              <a:buChar char="•"/>
            </a:pPr>
            <a:r>
              <a:rPr lang="en-US" dirty="0"/>
              <a:t>There are many reasons evacuees may benefit from time to process answers</a:t>
            </a:r>
          </a:p>
          <a:p>
            <a:pPr marL="181240" indent="-181240">
              <a:buFont typeface="Arial" panose="020B0604020202020204" pitchFamily="34" charset="0"/>
              <a:buChar char="•"/>
            </a:pPr>
            <a:r>
              <a:rPr lang="en-US" dirty="0"/>
              <a:t>Leave silence for them to think and answer</a:t>
            </a:r>
          </a:p>
          <a:p>
            <a:endParaRPr lang="en-US" dirty="0"/>
          </a:p>
          <a:p>
            <a:r>
              <a:rPr lang="en-US" dirty="0"/>
              <a:t>A – Ask what evacuee’s need</a:t>
            </a:r>
          </a:p>
          <a:p>
            <a:pPr marL="181240" indent="-181240">
              <a:buFont typeface="Arial" panose="020B0604020202020204" pitchFamily="34" charset="0"/>
              <a:buChar char="•"/>
            </a:pPr>
            <a:r>
              <a:rPr lang="en-US" dirty="0"/>
              <a:t>It is better to give options as opposed to assume, but example “which grocery story will be better for you”</a:t>
            </a:r>
          </a:p>
          <a:p>
            <a:pPr marL="181240" indent="-181240">
              <a:buFont typeface="Arial" panose="020B0604020202020204" pitchFamily="34" charset="0"/>
              <a:buChar char="•"/>
            </a:pPr>
            <a:r>
              <a:rPr lang="en-US" dirty="0"/>
              <a:t>If you notice someone needs assistance, it is better to ask if they need help and how, as opposed to jumping in to do something</a:t>
            </a:r>
          </a:p>
          <a:p>
            <a:endParaRPr lang="en-US" dirty="0"/>
          </a:p>
          <a:p>
            <a:r>
              <a:rPr lang="en-US" dirty="0"/>
              <a:t>D – don’t assume</a:t>
            </a:r>
          </a:p>
          <a:p>
            <a:pPr marL="181240" indent="-181240">
              <a:buFont typeface="Arial" panose="020B0604020202020204" pitchFamily="34" charset="0"/>
              <a:buChar char="•"/>
            </a:pPr>
            <a:r>
              <a:rPr lang="en-US" dirty="0"/>
              <a:t>Do not assume what kind of support people need (this related to the above, ask them what they need instead)</a:t>
            </a:r>
            <a:endParaRPr lang="en-CA" dirty="0"/>
          </a:p>
          <a:p>
            <a:pPr marL="181240" indent="-181240">
              <a:buFont typeface="Arial" panose="020B0604020202020204" pitchFamily="34" charset="0"/>
              <a:buChar char="•"/>
            </a:pPr>
            <a:r>
              <a:rPr lang="en-CA" dirty="0"/>
              <a:t>Do not assume someone’s identity and what support they may need based on the perceived identity</a:t>
            </a:r>
          </a:p>
          <a:p>
            <a:pPr marL="181240" indent="-181240">
              <a:buFont typeface="Arial" panose="020B0604020202020204" pitchFamily="34" charset="0"/>
              <a:buChar char="•"/>
            </a:pPr>
            <a:r>
              <a:rPr lang="en-CA" dirty="0"/>
              <a:t>For example, someone may be dressed well, but are in need of support. It is not for the responder to judge or assume. </a:t>
            </a:r>
          </a:p>
          <a:p>
            <a:endParaRPr lang="en-CA" dirty="0"/>
          </a:p>
          <a:p>
            <a:r>
              <a:rPr lang="en-CA" dirty="0"/>
              <a:t>E - Evacuee-Centred </a:t>
            </a:r>
          </a:p>
          <a:p>
            <a:pPr marL="181240" indent="-181240">
              <a:buFont typeface="Arial" panose="020B0604020202020204" pitchFamily="34" charset="0"/>
              <a:buChar char="•"/>
            </a:pPr>
            <a:r>
              <a:rPr lang="en-CA" dirty="0"/>
              <a:t>Supporting the evacuee is central to ESS</a:t>
            </a:r>
          </a:p>
          <a:p>
            <a:pPr marL="181240" indent="-181240">
              <a:buFont typeface="Arial" panose="020B0604020202020204" pitchFamily="34" charset="0"/>
              <a:buChar char="•"/>
            </a:pPr>
            <a:r>
              <a:rPr lang="en-CA" dirty="0"/>
              <a:t>Focus on what the evacuee needs</a:t>
            </a:r>
          </a:p>
          <a:p>
            <a:pPr marL="181240" indent="-181240">
              <a:buFont typeface="Arial" panose="020B0604020202020204" pitchFamily="34" charset="0"/>
              <a:buChar char="•"/>
            </a:pPr>
            <a:r>
              <a:rPr lang="en-CA" dirty="0"/>
              <a:t>If you aren’t sure how to support an evacuee, speak to a supervisor, another organization may be able to provide supports</a:t>
            </a:r>
          </a:p>
          <a:p>
            <a:pPr marL="181240" indent="-181240">
              <a:buFont typeface="Arial" panose="020B0604020202020204" pitchFamily="34" charset="0"/>
              <a:buChar char="•"/>
            </a:pPr>
            <a:r>
              <a:rPr lang="en-CA" dirty="0"/>
              <a:t>All information is about the evacuee and they should be able to see what you are writing</a:t>
            </a:r>
          </a:p>
          <a:p>
            <a:pPr marL="181240" indent="-181240">
              <a:buFont typeface="Arial" panose="020B0604020202020204" pitchFamily="34" charset="0"/>
              <a:buChar char="•"/>
            </a:pPr>
            <a:r>
              <a:rPr lang="en-CA" dirty="0"/>
              <a:t>Supervisors can also help come up with creative solutions</a:t>
            </a:r>
          </a:p>
          <a:p>
            <a:pPr marL="181240" indent="-181240">
              <a:buFont typeface="Arial" panose="020B0604020202020204" pitchFamily="34" charset="0"/>
              <a:buChar char="•"/>
            </a:pPr>
            <a:r>
              <a:rPr lang="en-CA" dirty="0"/>
              <a:t>It is important to take care of yourself, if you are tired, or hungry, or frustrated, you won’t provide good care</a:t>
            </a:r>
            <a:r>
              <a:rPr lang="en-US" dirty="0"/>
              <a:t>. Think about when you are being helped, you can tell when the other person is frustrated</a:t>
            </a:r>
          </a:p>
          <a:p>
            <a:pPr marL="181240" indent="-181240">
              <a:buFont typeface="Arial" panose="020B0604020202020204" pitchFamily="34" charset="0"/>
              <a:buChar char="•"/>
            </a:pPr>
            <a:r>
              <a:rPr lang="en-US" dirty="0"/>
              <a:t>Look out for yourself and one another, and accept when others are looking out for you</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34</a:t>
            </a:fld>
            <a:endParaRPr lang="en-CA"/>
          </a:p>
        </p:txBody>
      </p:sp>
    </p:spTree>
    <p:extLst>
      <p:ext uri="{BB962C8B-B14F-4D97-AF65-F5344CB8AC3E}">
        <p14:creationId xmlns:p14="http://schemas.microsoft.com/office/powerpoint/2010/main" val="177038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is one way to address the emotional support needs of evacuees?</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Who can you go to for support in addressing the emotional support needs of evacuees?</a:t>
            </a:r>
          </a:p>
          <a:p>
            <a:pPr marL="742950" lvl="1" indent="-285750">
              <a:lnSpc>
                <a:spcPct val="115000"/>
              </a:lnSpc>
              <a:spcAft>
                <a:spcPts val="800"/>
              </a:spcAft>
              <a:buFont typeface="Courier New" panose="02070309020205020404" pitchFamily="49" charset="0"/>
              <a:buChar char="o"/>
            </a:pPr>
            <a:r>
              <a:rPr lang="en-CA" sz="1800" kern="100" spc="-5" dirty="0">
                <a:effectLst/>
                <a:latin typeface="Aptos" panose="020B0004020202020204" pitchFamily="34" charset="0"/>
                <a:ea typeface="Aptos" panose="020B0004020202020204" pitchFamily="34" charset="0"/>
                <a:cs typeface="Times New Roman" panose="02020603050405020304" pitchFamily="18" charset="0"/>
              </a:rPr>
              <a:t>Is there an aspect for the WADE framework that can be helpful in providing emotional support?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Font typeface="Courier New" panose="02070309020205020404" pitchFamily="49" charse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35</a:t>
            </a:fld>
            <a:endParaRPr lang="en-CA"/>
          </a:p>
        </p:txBody>
      </p:sp>
    </p:spTree>
    <p:extLst>
      <p:ext uri="{BB962C8B-B14F-4D97-AF65-F5344CB8AC3E}">
        <p14:creationId xmlns:p14="http://schemas.microsoft.com/office/powerpoint/2010/main" val="277374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Define worker </a:t>
            </a:r>
            <a:r>
              <a:rPr lang="en-US" sz="1200" b="0" i="0" u="none" strike="noStrike" baseline="0" dirty="0" err="1">
                <a:solidFill>
                  <a:srgbClr val="000000"/>
                </a:solidFill>
                <a:latin typeface="Arial" panose="020B0604020202020204" pitchFamily="34" charset="0"/>
              </a:rPr>
              <a:t>seslf</a:t>
            </a:r>
            <a:r>
              <a:rPr lang="en-US" sz="1200" b="0" i="0" u="none" strike="noStrike" baseline="0" dirty="0">
                <a:solidFill>
                  <a:srgbClr val="000000"/>
                </a:solidFill>
                <a:latin typeface="Arial" panose="020B0604020202020204" pitchFamily="34" charset="0"/>
              </a:rPr>
              <a:t>-care </a:t>
            </a:r>
            <a:r>
              <a:rPr lang="en-US" sz="1200" b="0" i="0" u="none" strike="noStrike" baseline="0" dirty="0" err="1">
                <a:solidFill>
                  <a:srgbClr val="000000"/>
                </a:solidFill>
                <a:latin typeface="Arial" panose="020B0604020202020204" pitchFamily="34" charset="0"/>
              </a:rPr>
              <a:t>care</a:t>
            </a:r>
            <a:r>
              <a:rPr lang="en-US" sz="1200" b="0" i="0" u="none" strike="noStrike" baseline="0" dirty="0">
                <a:solidFill>
                  <a:srgbClr val="000000"/>
                </a:solidFill>
                <a:latin typeface="Arial" panose="020B0604020202020204" pitchFamily="34" charset="0"/>
              </a:rPr>
              <a:t>. Or elicit definitions from the class. </a:t>
            </a: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Ask participants to provide examples of worker care in practice. 	</a:t>
            </a: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Emphasize the importance of worker care as an ongoing concern for ESS volunteers. </a:t>
            </a: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Remind participants of the ESS Response Goals to show where worker care fits. </a:t>
            </a: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Provide appropriate examples as needed. 	</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36</a:t>
            </a:fld>
            <a:endParaRPr lang="en-CA"/>
          </a:p>
        </p:txBody>
      </p:sp>
    </p:spTree>
    <p:extLst>
      <p:ext uri="{BB962C8B-B14F-4D97-AF65-F5344CB8AC3E}">
        <p14:creationId xmlns:p14="http://schemas.microsoft.com/office/powerpoint/2010/main" val="2276708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endParaRPr lang="en-US" b="0" dirty="0"/>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is a worker care principle practice you would like to try?</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are worker care principles practice that you know might work well for you?</a:t>
            </a:r>
          </a:p>
          <a:p>
            <a:pPr marL="457200" lvl="1" indent="0">
              <a:lnSpc>
                <a:spcPct val="115000"/>
              </a:lnSpc>
              <a:spcAft>
                <a:spcPts val="800"/>
              </a:spcAft>
              <a:buFont typeface="Courier New" panose="02070309020205020404" pitchFamily="49" charse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37</a:t>
            </a:fld>
            <a:endParaRPr lang="en-CA"/>
          </a:p>
        </p:txBody>
      </p:sp>
    </p:spTree>
    <p:extLst>
      <p:ext uri="{BB962C8B-B14F-4D97-AF65-F5344CB8AC3E}">
        <p14:creationId xmlns:p14="http://schemas.microsoft.com/office/powerpoint/2010/main" val="206629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Activity Objective: </a:t>
            </a:r>
            <a:r>
              <a:rPr lang="en-US" sz="1200" i="1" dirty="0"/>
              <a:t>For participants to review and reflect on what they have learned</a:t>
            </a:r>
          </a:p>
          <a:p>
            <a:endParaRPr lang="en-US" sz="1200" dirty="0"/>
          </a:p>
          <a:p>
            <a:r>
              <a:rPr lang="en-US" sz="1200" b="1" dirty="0"/>
              <a:t>In Small Groups(10 minutes)</a:t>
            </a:r>
          </a:p>
          <a:p>
            <a:r>
              <a:rPr lang="en-US" sz="2800" b="0" dirty="0"/>
              <a:t>Discuss what is important for ESS volunteers in terms of:</a:t>
            </a:r>
          </a:p>
          <a:p>
            <a:pPr marL="360000" indent="-457200">
              <a:buFont typeface="Arial" panose="020B0604020202020204" pitchFamily="34" charset="0"/>
              <a:buChar char="•"/>
            </a:pPr>
            <a:r>
              <a:rPr lang="en-US" sz="2800" b="0" dirty="0"/>
              <a:t>Responsibilities</a:t>
            </a:r>
          </a:p>
          <a:p>
            <a:pPr marL="360000" indent="-457200">
              <a:buFont typeface="Arial" panose="020B0604020202020204" pitchFamily="34" charset="0"/>
              <a:buChar char="•"/>
            </a:pPr>
            <a:r>
              <a:rPr lang="en-US" sz="2800" b="0" dirty="0"/>
              <a:t>Skills Required</a:t>
            </a:r>
          </a:p>
          <a:p>
            <a:pPr marL="360000" indent="-457200">
              <a:buFont typeface="Arial" panose="020B0604020202020204" pitchFamily="34" charset="0"/>
              <a:buChar char="•"/>
            </a:pPr>
            <a:r>
              <a:rPr lang="en-US" sz="2800" b="0" dirty="0"/>
              <a:t>Training Required</a:t>
            </a:r>
            <a:endParaRPr lang="en-CA" sz="2800" b="0" dirty="0"/>
          </a:p>
          <a:p>
            <a:endParaRPr lang="en-CA" sz="1200" b="1" dirty="0"/>
          </a:p>
          <a:p>
            <a:r>
              <a:rPr lang="en-CA" sz="1200" b="1" dirty="0"/>
              <a:t>Debrief (5 minutes)</a:t>
            </a:r>
          </a:p>
          <a:p>
            <a:r>
              <a:rPr lang="en-CA" sz="1200" b="0" i="1" dirty="0"/>
              <a:t>What did groups discuss?</a:t>
            </a:r>
            <a:endParaRPr lang="en-CA" sz="1200" b="0" dirty="0"/>
          </a:p>
        </p:txBody>
      </p:sp>
      <p:sp>
        <p:nvSpPr>
          <p:cNvPr id="4" name="Slide Number Placeholder 3"/>
          <p:cNvSpPr>
            <a:spLocks noGrp="1"/>
          </p:cNvSpPr>
          <p:nvPr>
            <p:ph type="sldNum" sz="quarter" idx="5"/>
          </p:nvPr>
        </p:nvSpPr>
        <p:spPr/>
        <p:txBody>
          <a:bodyPr/>
          <a:lstStyle/>
          <a:p>
            <a:fld id="{6376BA28-205E-461F-88EB-A15653A24AD8}" type="slidenum">
              <a:rPr lang="en-CA" smtClean="0"/>
              <a:t>38</a:t>
            </a:fld>
            <a:endParaRPr lang="en-CA"/>
          </a:p>
        </p:txBody>
      </p:sp>
    </p:spTree>
    <p:extLst>
      <p:ext uri="{BB962C8B-B14F-4D97-AF65-F5344CB8AC3E}">
        <p14:creationId xmlns:p14="http://schemas.microsoft.com/office/powerpoint/2010/main" val="215276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b="0" i="1" dirty="0"/>
              <a:t>To begin to consider several ESS Level One scenarios and situations</a:t>
            </a:r>
          </a:p>
          <a:p>
            <a:endParaRPr lang="en-US" b="1" i="1" dirty="0"/>
          </a:p>
          <a:p>
            <a:r>
              <a:rPr lang="en-US" b="1" dirty="0"/>
              <a:t>In Small Groups or </a:t>
            </a:r>
            <a:r>
              <a:rPr lang="en-US" b="1"/>
              <a:t>Pairs (10 </a:t>
            </a:r>
            <a:r>
              <a:rPr lang="en-US" b="1" dirty="0"/>
              <a:t>minutes)</a:t>
            </a:r>
          </a:p>
          <a:p>
            <a:r>
              <a:rPr lang="en-US" b="0" dirty="0"/>
              <a:t>Work together to answer the questions about the ESS response process in the </a:t>
            </a:r>
            <a:r>
              <a:rPr lang="en-US" b="0" i="1" dirty="0"/>
              <a:t>Exercises </a:t>
            </a:r>
            <a:r>
              <a:rPr lang="en-US" b="0" dirty="0"/>
              <a:t>section of the participant guide.</a:t>
            </a:r>
            <a:endParaRPr lang="en-CA" b="0" dirty="0"/>
          </a:p>
          <a:p>
            <a:endParaRPr lang="en-CA" b="1" dirty="0"/>
          </a:p>
          <a:p>
            <a:r>
              <a:rPr lang="en-CA" b="1" dirty="0"/>
              <a:t>Debrief (5 minutes)</a:t>
            </a:r>
          </a:p>
          <a:p>
            <a:r>
              <a:rPr lang="en-CA" b="0" dirty="0"/>
              <a:t>Discuss the responses to the questions</a:t>
            </a:r>
          </a:p>
          <a:p>
            <a:endParaRPr lang="en-CA" b="0" dirty="0"/>
          </a:p>
          <a:p>
            <a:r>
              <a:rPr lang="en-CA" b="1" dirty="0"/>
              <a:t>Notes</a:t>
            </a:r>
          </a:p>
          <a:p>
            <a:r>
              <a:rPr lang="en-CA" b="0" i="1" dirty="0"/>
              <a:t>Additional notes to the instructor(s) go here.</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39</a:t>
            </a:fld>
            <a:endParaRPr lang="en-CA"/>
          </a:p>
        </p:txBody>
      </p:sp>
    </p:spTree>
    <p:extLst>
      <p:ext uri="{BB962C8B-B14F-4D97-AF65-F5344CB8AC3E}">
        <p14:creationId xmlns:p14="http://schemas.microsoft.com/office/powerpoint/2010/main" val="2321616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 </a:t>
            </a:r>
            <a:r>
              <a:rPr lang="en-US" b="0" dirty="0"/>
              <a:t>Any remaining questions about the content?</a:t>
            </a:r>
          </a:p>
          <a:p>
            <a:endParaRPr lang="en-US" b="0" dirty="0"/>
          </a:p>
        </p:txBody>
      </p:sp>
      <p:sp>
        <p:nvSpPr>
          <p:cNvPr id="4" name="Slide Number Placeholder 3"/>
          <p:cNvSpPr>
            <a:spLocks noGrp="1"/>
          </p:cNvSpPr>
          <p:nvPr>
            <p:ph type="sldNum" sz="quarter" idx="5"/>
          </p:nvPr>
        </p:nvSpPr>
        <p:spPr/>
        <p:txBody>
          <a:bodyPr/>
          <a:lstStyle/>
          <a:p>
            <a:fld id="{6376BA28-205E-461F-88EB-A15653A24AD8}" type="slidenum">
              <a:rPr lang="en-CA" smtClean="0"/>
              <a:t>40</a:t>
            </a:fld>
            <a:endParaRPr lang="en-CA"/>
          </a:p>
        </p:txBody>
      </p:sp>
    </p:spTree>
    <p:extLst>
      <p:ext uri="{BB962C8B-B14F-4D97-AF65-F5344CB8AC3E}">
        <p14:creationId xmlns:p14="http://schemas.microsoft.com/office/powerpoint/2010/main" val="3572848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OPTIONAL SLIDE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Adjust this slide based on which option(s) you are selecting for course completion. Use the instructions on the slide, or replace them with one of the following options. If not using a quiz for course completion, omit this slide. </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Complete the quiz in the Course Completion section of your Participant Guide, with a score of 70% or above. You can take the quiz as many times as you like.</a:t>
            </a:r>
          </a:p>
          <a:p>
            <a:pPr marL="171450" indent="-171450">
              <a:buFont typeface="Arial" panose="020B0604020202020204" pitchFamily="34" charset="0"/>
              <a:buChar char="•"/>
            </a:pPr>
            <a:r>
              <a:rPr lang="en-US" dirty="0"/>
              <a:t>Turn to Course Completion section in your Participant Guide, we will discuss the quiz questions together.</a:t>
            </a:r>
          </a:p>
          <a:p>
            <a:pPr marL="171450" indent="-171450">
              <a:buFont typeface="Arial" panose="020B0604020202020204" pitchFamily="34" charset="0"/>
              <a:buChar char="•"/>
            </a:pPr>
            <a:r>
              <a:rPr lang="en-US" dirty="0"/>
              <a:t>To complete this course, take the quiz online with JIBC. Follow the instructions at the back of your Participant Guide.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quiz can be completed as a large group, in small groups, individually or online. The online course may take a few hours to register, so if choosing this option, we recommend students register before the course session or you ask them to complete it on their own within a few days of the course ending.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See the Course Materials Guide and ESS Course Completion Guide for details on Course Completion.</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41</a:t>
            </a:fld>
            <a:endParaRPr lang="en-CA"/>
          </a:p>
        </p:txBody>
      </p:sp>
    </p:spTree>
    <p:extLst>
      <p:ext uri="{BB962C8B-B14F-4D97-AF65-F5344CB8AC3E}">
        <p14:creationId xmlns:p14="http://schemas.microsoft.com/office/powerpoint/2010/main" val="1584062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Activity Objective: </a:t>
            </a:r>
            <a:r>
              <a:rPr lang="en-US" i="1" dirty="0"/>
              <a:t>For participants to learn about the strengths of their peers, and to self-reflect on their learning</a:t>
            </a:r>
          </a:p>
          <a:p>
            <a:endParaRPr lang="en-US" b="1" dirty="0"/>
          </a:p>
          <a:p>
            <a:r>
              <a:rPr lang="en-US" b="1" dirty="0"/>
              <a:t>Optional Group Discussion: </a:t>
            </a:r>
            <a:r>
              <a:rPr lang="en-US" b="0" dirty="0"/>
              <a:t>Go around the class and ask the students to name one thing they learned well, and one thing they want to learn more about.</a:t>
            </a:r>
          </a:p>
          <a:p>
            <a:endParaRPr lang="en-US" b="0" dirty="0"/>
          </a:p>
        </p:txBody>
      </p:sp>
      <p:sp>
        <p:nvSpPr>
          <p:cNvPr id="4" name="Slide Number Placeholder 3"/>
          <p:cNvSpPr>
            <a:spLocks noGrp="1"/>
          </p:cNvSpPr>
          <p:nvPr>
            <p:ph type="sldNum" sz="quarter" idx="5"/>
          </p:nvPr>
        </p:nvSpPr>
        <p:spPr/>
        <p:txBody>
          <a:bodyPr/>
          <a:lstStyle/>
          <a:p>
            <a:fld id="{6376BA28-205E-461F-88EB-A15653A24AD8}" type="slidenum">
              <a:rPr lang="en-CA" smtClean="0"/>
              <a:t>42</a:t>
            </a:fld>
            <a:endParaRPr lang="en-CA"/>
          </a:p>
        </p:txBody>
      </p:sp>
    </p:spTree>
    <p:extLst>
      <p:ext uri="{BB962C8B-B14F-4D97-AF65-F5344CB8AC3E}">
        <p14:creationId xmlns:p14="http://schemas.microsoft.com/office/powerpoint/2010/main" val="409944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01600"/>
            <a:ext cx="1852613" cy="1041400"/>
          </a:xfrm>
        </p:spPr>
      </p:sp>
      <p:sp>
        <p:nvSpPr>
          <p:cNvPr id="3" name="Notes Placeholder 2"/>
          <p:cNvSpPr>
            <a:spLocks noGrp="1"/>
          </p:cNvSpPr>
          <p:nvPr>
            <p:ph type="body" idx="1"/>
          </p:nvPr>
        </p:nvSpPr>
        <p:spPr/>
        <p:txBody>
          <a:bodyPr/>
          <a:lstStyle/>
          <a:p>
            <a:r>
              <a:rPr lang="en-US" b="1" dirty="0"/>
              <a:t>Instructor Introductions (5 minutes)</a:t>
            </a:r>
          </a:p>
          <a:p>
            <a:r>
              <a:rPr lang="en-CA" b="0" dirty="0"/>
              <a:t>Insert your introductions here.</a:t>
            </a:r>
            <a:endParaRPr lang="en-US" b="0" dirty="0"/>
          </a:p>
        </p:txBody>
      </p:sp>
      <p:sp>
        <p:nvSpPr>
          <p:cNvPr id="4" name="Slide Number Placeholder 3"/>
          <p:cNvSpPr>
            <a:spLocks noGrp="1"/>
          </p:cNvSpPr>
          <p:nvPr>
            <p:ph type="sldNum" sz="quarter" idx="5"/>
          </p:nvPr>
        </p:nvSpPr>
        <p:spPr/>
        <p:txBody>
          <a:bodyPr/>
          <a:lstStyle/>
          <a:p>
            <a:fld id="{E4078B83-C14B-4342-8F98-1B2B9B2A041C}" type="slidenum">
              <a:rPr lang="en-CA" smtClean="0"/>
              <a:t>4</a:t>
            </a:fld>
            <a:endParaRPr lang="en-CA"/>
          </a:p>
        </p:txBody>
      </p:sp>
    </p:spTree>
    <p:extLst>
      <p:ext uri="{BB962C8B-B14F-4D97-AF65-F5344CB8AC3E}">
        <p14:creationId xmlns:p14="http://schemas.microsoft.com/office/powerpoint/2010/main" val="2104446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for All Facilitators</a:t>
            </a:r>
          </a:p>
          <a:p>
            <a:r>
              <a:rPr lang="en-US" dirty="0"/>
              <a:t>This Student Information Form and ESS Course Completion Form is required by all students in order to have course completion recorded on their JIBC student transcript.</a:t>
            </a:r>
          </a:p>
          <a:p>
            <a:endParaRPr lang="en-US" dirty="0"/>
          </a:p>
          <a:p>
            <a:r>
              <a:rPr lang="en-US" dirty="0"/>
              <a:t>If students do not complete all the information on this form, the course completion may not be recorded.</a:t>
            </a:r>
          </a:p>
          <a:p>
            <a:endParaRPr lang="en-US" dirty="0"/>
          </a:p>
          <a:p>
            <a:r>
              <a:rPr lang="en-US" dirty="0"/>
              <a:t>These forms are in the back of the manuals. Instruct the students to rip out the forms and provide them to the facilitator. The facilitator must provide the forms to the ESSD, EPC, or designate to be sent to JIBC.</a:t>
            </a:r>
          </a:p>
          <a:p>
            <a:endParaRPr lang="en-US" dirty="0"/>
          </a:p>
          <a:p>
            <a:r>
              <a:rPr lang="en-US" dirty="0"/>
              <a:t>Do not photocopy these forms. Photocopied forms may not be accepted. </a:t>
            </a:r>
          </a:p>
        </p:txBody>
      </p:sp>
      <p:sp>
        <p:nvSpPr>
          <p:cNvPr id="4" name="Slide Number Placeholder 3"/>
          <p:cNvSpPr>
            <a:spLocks noGrp="1"/>
          </p:cNvSpPr>
          <p:nvPr>
            <p:ph type="sldNum" sz="quarter" idx="5"/>
          </p:nvPr>
        </p:nvSpPr>
        <p:spPr/>
        <p:txBody>
          <a:bodyPr/>
          <a:lstStyle/>
          <a:p>
            <a:fld id="{6376BA28-205E-461F-88EB-A15653A24AD8}" type="slidenum">
              <a:rPr lang="en-CA" smtClean="0"/>
              <a:t>43</a:t>
            </a:fld>
            <a:endParaRPr lang="en-CA"/>
          </a:p>
        </p:txBody>
      </p:sp>
    </p:spTree>
    <p:extLst>
      <p:ext uri="{BB962C8B-B14F-4D97-AF65-F5344CB8AC3E}">
        <p14:creationId xmlns:p14="http://schemas.microsoft.com/office/powerpoint/2010/main" val="837037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Community Facilitators</a:t>
            </a:r>
          </a:p>
          <a:p>
            <a:r>
              <a:rPr lang="en-US" b="1" dirty="0"/>
              <a:t>This is an optional slide for community facilitators.</a:t>
            </a:r>
          </a:p>
          <a:p>
            <a:endParaRPr lang="en-US" b="1" dirty="0"/>
          </a:p>
          <a:p>
            <a:r>
              <a:rPr lang="en-US" b="0" dirty="0"/>
              <a:t>If you wish to add or modify the information on this slide, please do so as you wish. You are not obligated to further promote JIBC courses, but it is recommended as this is where the ESS program is developed and administered.</a:t>
            </a:r>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44</a:t>
            </a:fld>
            <a:endParaRPr lang="en-CA"/>
          </a:p>
        </p:txBody>
      </p:sp>
    </p:spTree>
    <p:extLst>
      <p:ext uri="{BB962C8B-B14F-4D97-AF65-F5344CB8AC3E}">
        <p14:creationId xmlns:p14="http://schemas.microsoft.com/office/powerpoint/2010/main" val="310340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b="0" i="1" dirty="0"/>
              <a:t>A quick icebreaker question to get students familiar with one another. Introductions should take between 30-60 seconds per participant.</a:t>
            </a:r>
          </a:p>
          <a:p>
            <a:r>
              <a:rPr lang="en-US" b="0" i="1" dirty="0"/>
              <a:t>Instructors are expected to keep the icebreaker section within the time specified in the lesson plan. Instructors should provide reminders to participants to keep their responses short if they are consistently taking longer than expected</a:t>
            </a:r>
            <a:endParaRPr lang="en-US" b="1" i="1" dirty="0"/>
          </a:p>
          <a:p>
            <a:endParaRPr lang="en-US" b="1" dirty="0"/>
          </a:p>
          <a:p>
            <a:r>
              <a:rPr lang="en-US" b="1" dirty="0"/>
              <a:t>Full Group Discussion (15 Minutes)</a:t>
            </a:r>
          </a:p>
          <a:p>
            <a:r>
              <a:rPr lang="en-US" dirty="0"/>
              <a:t>Select from one of the same icebreaker questions below:</a:t>
            </a:r>
          </a:p>
          <a:p>
            <a:pPr marL="171450" indent="-171450">
              <a:buFont typeface="Arial" panose="020B0604020202020204" pitchFamily="34" charset="0"/>
              <a:buChar char="•"/>
            </a:pPr>
            <a:r>
              <a:rPr lang="en-US" dirty="0"/>
              <a:t>Share your name and name of team </a:t>
            </a:r>
          </a:p>
          <a:p>
            <a:pPr marL="171450" indent="-171450">
              <a:buFont typeface="Arial" panose="020B0604020202020204" pitchFamily="34" charset="0"/>
              <a:buChar char="•"/>
            </a:pPr>
            <a:r>
              <a:rPr lang="en-US" dirty="0"/>
              <a:t>Share your name and how many years of experience you have in &lt;field&gt;</a:t>
            </a:r>
          </a:p>
          <a:p>
            <a:pPr marL="171450" indent="-171450">
              <a:buFont typeface="Arial" panose="020B0604020202020204" pitchFamily="34" charset="0"/>
              <a:buChar char="•"/>
            </a:pPr>
            <a:r>
              <a:rPr lang="en-US" dirty="0"/>
              <a:t>Share your name and the last role you had during a response/call-out</a:t>
            </a:r>
          </a:p>
        </p:txBody>
      </p:sp>
      <p:sp>
        <p:nvSpPr>
          <p:cNvPr id="4" name="Slide Number Placeholder 3"/>
          <p:cNvSpPr>
            <a:spLocks noGrp="1"/>
          </p:cNvSpPr>
          <p:nvPr>
            <p:ph type="sldNum" sz="quarter" idx="5"/>
          </p:nvPr>
        </p:nvSpPr>
        <p:spPr/>
        <p:txBody>
          <a:bodyPr/>
          <a:lstStyle/>
          <a:p>
            <a:fld id="{6376BA28-205E-461F-88EB-A15653A24AD8}" type="slidenum">
              <a:rPr lang="en-CA" smtClean="0"/>
              <a:t>5</a:t>
            </a:fld>
            <a:endParaRPr lang="en-CA"/>
          </a:p>
        </p:txBody>
      </p:sp>
    </p:spTree>
    <p:extLst>
      <p:ext uri="{BB962C8B-B14F-4D97-AF65-F5344CB8AC3E}">
        <p14:creationId xmlns:p14="http://schemas.microsoft.com/office/powerpoint/2010/main" val="345208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learning objectives.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6</a:t>
            </a:fld>
            <a:endParaRPr lang="en-CA"/>
          </a:p>
        </p:txBody>
      </p:sp>
    </p:spTree>
    <p:extLst>
      <p:ext uri="{BB962C8B-B14F-4D97-AF65-F5344CB8AC3E}">
        <p14:creationId xmlns:p14="http://schemas.microsoft.com/office/powerpoint/2010/main" val="53416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concise description of ESS.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8</a:t>
            </a:fld>
            <a:endParaRPr lang="en-CA"/>
          </a:p>
        </p:txBody>
      </p:sp>
    </p:spTree>
    <p:extLst>
      <p:ext uri="{BB962C8B-B14F-4D97-AF65-F5344CB8AC3E}">
        <p14:creationId xmlns:p14="http://schemas.microsoft.com/office/powerpoint/2010/main" val="64776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services that ESS provides</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9</a:t>
            </a:fld>
            <a:endParaRPr lang="en-CA"/>
          </a:p>
        </p:txBody>
      </p:sp>
    </p:spTree>
    <p:extLst>
      <p:ext uri="{BB962C8B-B14F-4D97-AF65-F5344CB8AC3E}">
        <p14:creationId xmlns:p14="http://schemas.microsoft.com/office/powerpoint/2010/main" val="179656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should present the circumstances where an ESS response is typical, using multiple examples. Following</a:t>
            </a:r>
            <a:r>
              <a:rPr lang="en-US" baseline="0" dirty="0"/>
              <a:t> this, the instructor can explain how a community would be set up for that response..</a:t>
            </a:r>
            <a:endParaRPr lang="en-CA" dirty="0"/>
          </a:p>
          <a:p>
            <a:endParaRPr lang="en-CA" dirty="0"/>
          </a:p>
          <a:p>
            <a:r>
              <a:rPr lang="en-CA" dirty="0"/>
              <a:t>ESS has a vital role in </a:t>
            </a:r>
          </a:p>
          <a:p>
            <a:pPr marL="171450" indent="-171450">
              <a:buFont typeface="Arial" panose="020B0604020202020204" pitchFamily="34" charset="0"/>
              <a:buChar char="•"/>
            </a:pPr>
            <a:r>
              <a:rPr lang="en-US" dirty="0"/>
              <a:t>Assisting people to remain independent and self-sufficient</a:t>
            </a:r>
          </a:p>
          <a:p>
            <a:pPr marL="171450" indent="-171450">
              <a:buFont typeface="Arial" panose="020B0604020202020204" pitchFamily="34" charset="0"/>
              <a:buChar char="•"/>
            </a:pPr>
            <a:r>
              <a:rPr lang="en-US" dirty="0"/>
              <a:t>Assisting people to meet basic needs</a:t>
            </a:r>
          </a:p>
          <a:p>
            <a:pPr marL="171450" indent="-171450">
              <a:buFont typeface="Arial" panose="020B0604020202020204" pitchFamily="34" charset="0"/>
              <a:buChar char="•"/>
            </a:pPr>
            <a:r>
              <a:rPr lang="en-US" dirty="0"/>
              <a:t>Providing accurate and current information</a:t>
            </a:r>
          </a:p>
          <a:p>
            <a:pPr marL="171450" indent="-171450">
              <a:buFont typeface="Arial" panose="020B0604020202020204" pitchFamily="34" charset="0"/>
              <a:buChar char="•"/>
            </a:pPr>
            <a:r>
              <a:rPr lang="en-US" dirty="0"/>
              <a:t>Assisting people to re-establish themselves as soon as possible</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10</a:t>
            </a:fld>
            <a:endParaRPr lang="en-CA"/>
          </a:p>
        </p:txBody>
      </p:sp>
    </p:spTree>
    <p:extLst>
      <p:ext uri="{BB962C8B-B14F-4D97-AF65-F5344CB8AC3E}">
        <p14:creationId xmlns:p14="http://schemas.microsoft.com/office/powerpoint/2010/main" val="3597188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14.svg"/><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14.svg"/><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6427-8A06-774A-96F4-3DB5C42B0358}"/>
              </a:ext>
            </a:extLst>
          </p:cNvPr>
          <p:cNvSpPr>
            <a:spLocks noGrp="1"/>
          </p:cNvSpPr>
          <p:nvPr>
            <p:ph type="ctrTitle" hasCustomPrompt="1"/>
          </p:nvPr>
        </p:nvSpPr>
        <p:spPr>
          <a:xfrm>
            <a:off x="3352800" y="2186541"/>
            <a:ext cx="8229599" cy="2438400"/>
          </a:xfrm>
        </p:spPr>
        <p:txBody>
          <a:bodyPr anchor="ctr"/>
          <a:lstStyle>
            <a:lvl1pPr algn="l">
              <a:defRPr sz="6000">
                <a:solidFill>
                  <a:schemeClr val="bg1"/>
                </a:solidFill>
              </a:defRPr>
            </a:lvl1pPr>
          </a:lstStyle>
          <a:p>
            <a:r>
              <a:rPr lang="en-US" dirty="0"/>
              <a:t>Course Name</a:t>
            </a:r>
            <a:endParaRPr lang="en-CA" dirty="0"/>
          </a:p>
        </p:txBody>
      </p:sp>
      <p:pic>
        <p:nvPicPr>
          <p:cNvPr id="12" name="Graphic 11">
            <a:extLst>
              <a:ext uri="{FF2B5EF4-FFF2-40B4-BE49-F238E27FC236}">
                <a16:creationId xmlns:a16="http://schemas.microsoft.com/office/drawing/2014/main" id="{E95BF16E-4640-5683-45FE-4A99787D02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50" y="2005566"/>
            <a:ext cx="2000250" cy="2846867"/>
          </a:xfrm>
          <a:prstGeom prst="rect">
            <a:avLst/>
          </a:prstGeom>
        </p:spPr>
      </p:pic>
    </p:spTree>
    <p:custDataLst>
      <p:tags r:id="rId1"/>
    </p:custDataLst>
    <p:extLst>
      <p:ext uri="{BB962C8B-B14F-4D97-AF65-F5344CB8AC3E}">
        <p14:creationId xmlns:p14="http://schemas.microsoft.com/office/powerpoint/2010/main" val="577879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 Your Own">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p:ph type="title" hasCustomPrompt="1"/>
          </p:nvPr>
        </p:nvSpPr>
        <p:spPr/>
        <p:txBody>
          <a:bodyPr/>
          <a:lstStyle>
            <a:lvl1pPr>
              <a:defRPr/>
            </a:lvl1pPr>
          </a:lstStyle>
          <a:p>
            <a:r>
              <a:rPr lang="en-US" dirty="0"/>
              <a:t>On Your Own</a:t>
            </a:r>
            <a:endParaRPr lang="en-CA" dirty="0"/>
          </a:p>
        </p:txBody>
      </p:sp>
      <p:pic>
        <p:nvPicPr>
          <p:cNvPr id="4" name="Graphic 3" descr="Quill outline">
            <a:extLst>
              <a:ext uri="{FF2B5EF4-FFF2-40B4-BE49-F238E27FC236}">
                <a16:creationId xmlns:a16="http://schemas.microsoft.com/office/drawing/2014/main" id="{29CD484F-A5BE-FE07-5239-B0D82D4A85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388" y="2514600"/>
            <a:ext cx="1828800" cy="1828800"/>
          </a:xfrm>
          <a:prstGeom prst="rect">
            <a:avLst/>
          </a:prstGeom>
        </p:spPr>
      </p:pic>
    </p:spTree>
    <p:custDataLst>
      <p:tags r:id="rId1"/>
    </p:custDataLst>
    <p:extLst>
      <p:ext uri="{BB962C8B-B14F-4D97-AF65-F5344CB8AC3E}">
        <p14:creationId xmlns:p14="http://schemas.microsoft.com/office/powerpoint/2010/main" val="10190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irs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13160" y="2743200"/>
            <a:ext cx="2431256" cy="1371600"/>
            <a:chOff x="569119" y="2724150"/>
            <a:chExt cx="2431256" cy="1371600"/>
          </a:xfrm>
        </p:grpSpPr>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19" y="27241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Pairs </a:t>
            </a:r>
            <a:r>
              <a:rPr lang="en-US" dirty="0" err="1"/>
              <a:t>Activty</a:t>
            </a:r>
            <a:endParaRPr lang="en-CA" dirty="0"/>
          </a:p>
        </p:txBody>
      </p:sp>
    </p:spTree>
    <p:custDataLst>
      <p:tags r:id="rId1"/>
    </p:custDataLst>
    <p:extLst>
      <p:ext uri="{BB962C8B-B14F-4D97-AF65-F5344CB8AC3E}">
        <p14:creationId xmlns:p14="http://schemas.microsoft.com/office/powerpoint/2010/main" val="135786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14720" y="2266950"/>
            <a:ext cx="2431256" cy="2286000"/>
            <a:chOff x="569119" y="2266950"/>
            <a:chExt cx="2431256" cy="2286000"/>
          </a:xfrm>
        </p:grpSpPr>
        <p:pic>
          <p:nvPicPr>
            <p:cNvPr id="21" name="Graphic 20" descr="User outline">
              <a:extLst>
                <a:ext uri="{FF2B5EF4-FFF2-40B4-BE49-F238E27FC236}">
                  <a16:creationId xmlns:a16="http://schemas.microsoft.com/office/drawing/2014/main" id="{4CA6EBC3-8176-D79F-BA33-2D1A470D22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416" y="3181350"/>
              <a:ext cx="1371600" cy="1371600"/>
            </a:xfrm>
            <a:prstGeom prst="rect">
              <a:avLst/>
            </a:prstGeom>
          </p:spPr>
        </p:pic>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19" y="22669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Group Activity</a:t>
            </a:r>
            <a:endParaRPr lang="en-CA" dirty="0"/>
          </a:p>
        </p:txBody>
      </p:sp>
    </p:spTree>
    <p:custDataLst>
      <p:tags r:id="rId1"/>
    </p:custDataLst>
    <p:extLst>
      <p:ext uri="{BB962C8B-B14F-4D97-AF65-F5344CB8AC3E}">
        <p14:creationId xmlns:p14="http://schemas.microsoft.com/office/powerpoint/2010/main" val="216988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040-6BD7-EEF6-1C53-78CC4DBEA231}"/>
              </a:ext>
            </a:extLst>
          </p:cNvPr>
          <p:cNvSpPr>
            <a:spLocks noGrp="1"/>
          </p:cNvSpPr>
          <p:nvPr>
            <p:ph type="title"/>
          </p:nvPr>
        </p:nvSpPr>
        <p:spPr>
          <a:xfrm>
            <a:off x="609600" y="1600200"/>
            <a:ext cx="10972800" cy="2989263"/>
          </a:xfrm>
        </p:spPr>
        <p:txBody>
          <a:bodyPr anchor="b"/>
          <a:lstStyle>
            <a:lvl1pPr>
              <a:defRPr sz="6000">
                <a:solidFill>
                  <a:schemeClr val="bg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397403AA-F46D-C6FC-BA59-94FCA24B5E0E}"/>
              </a:ext>
            </a:extLst>
          </p:cNvPr>
          <p:cNvSpPr>
            <a:spLocks noGrp="1"/>
          </p:cNvSpPr>
          <p:nvPr>
            <p:ph type="body" idx="1"/>
          </p:nvPr>
        </p:nvSpPr>
        <p:spPr>
          <a:xfrm>
            <a:off x="609600" y="4589463"/>
            <a:ext cx="10972800" cy="15827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361848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AA4124-C950-B0B0-599A-393DA094BA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184271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Two Columns Content">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238AFA8-42C5-5459-FECD-461D8B1DB2F4}"/>
              </a:ext>
            </a:extLst>
          </p:cNvPr>
          <p:cNvSpPr>
            <a:spLocks noGrp="1"/>
          </p:cNvSpPr>
          <p:nvPr>
            <p:ph type="subTitle" idx="1" hasCustomPrompt="1"/>
          </p:nvPr>
        </p:nvSpPr>
        <p:spPr>
          <a:xfrm>
            <a:off x="342900" y="914400"/>
            <a:ext cx="11506200" cy="530573"/>
          </a:xfrm>
          <a:prstGeom prst="rect">
            <a:avLst/>
          </a:prstGeom>
        </p:spPr>
        <p:txBody>
          <a:bodyPr>
            <a:normAutofit/>
          </a:bodyPr>
          <a:lstStyle>
            <a:lvl1pPr marL="0" indent="0" algn="ctr">
              <a:lnSpc>
                <a:spcPct val="100000"/>
              </a:lnSpc>
              <a:spcAft>
                <a:spcPts val="0"/>
              </a:spcAft>
              <a:buNone/>
              <a:defRPr sz="2600" b="1"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7" name="Straight Connector 6">
            <a:extLst>
              <a:ext uri="{FF2B5EF4-FFF2-40B4-BE49-F238E27FC236}">
                <a16:creationId xmlns:a16="http://schemas.microsoft.com/office/drawing/2014/main" id="{32C5AEA0-1897-906D-1386-810BBA058289}"/>
              </a:ext>
            </a:extLst>
          </p:cNvPr>
          <p:cNvCxnSpPr>
            <a:cxnSpLocks/>
          </p:cNvCxnSpPr>
          <p:nvPr userDrawn="1"/>
        </p:nvCxnSpPr>
        <p:spPr>
          <a:xfrm>
            <a:off x="5793180" y="1643168"/>
            <a:ext cx="60924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A01BAD8B-BBF0-8508-D5D6-B49F8D3F6E02}"/>
              </a:ext>
            </a:extLst>
          </p:cNvPr>
          <p:cNvSpPr>
            <a:spLocks noGrp="1"/>
          </p:cNvSpPr>
          <p:nvPr>
            <p:ph type="body" sz="quarter" idx="12"/>
          </p:nvPr>
        </p:nvSpPr>
        <p:spPr>
          <a:xfrm>
            <a:off x="342900" y="2639855"/>
            <a:ext cx="5450281"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9" name="Text Placeholder 14">
            <a:extLst>
              <a:ext uri="{FF2B5EF4-FFF2-40B4-BE49-F238E27FC236}">
                <a16:creationId xmlns:a16="http://schemas.microsoft.com/office/drawing/2014/main" id="{3A62D347-FEC7-45B6-0A15-363AC1A9F848}"/>
              </a:ext>
            </a:extLst>
          </p:cNvPr>
          <p:cNvSpPr>
            <a:spLocks noGrp="1"/>
          </p:cNvSpPr>
          <p:nvPr>
            <p:ph type="body" sz="quarter" idx="16"/>
          </p:nvPr>
        </p:nvSpPr>
        <p:spPr>
          <a:xfrm>
            <a:off x="6405416" y="2639855"/>
            <a:ext cx="5443683"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0" name="Text Placeholder 14">
            <a:extLst>
              <a:ext uri="{FF2B5EF4-FFF2-40B4-BE49-F238E27FC236}">
                <a16:creationId xmlns:a16="http://schemas.microsoft.com/office/drawing/2014/main" id="{AFBA384A-0A54-1F56-A84E-B452AA1E67A4}"/>
              </a:ext>
            </a:extLst>
          </p:cNvPr>
          <p:cNvSpPr>
            <a:spLocks noGrp="1"/>
          </p:cNvSpPr>
          <p:nvPr>
            <p:ph type="body" sz="quarter" idx="17"/>
          </p:nvPr>
        </p:nvSpPr>
        <p:spPr>
          <a:xfrm>
            <a:off x="342900" y="1841364"/>
            <a:ext cx="5450281"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2" name="Text Placeholder 14">
            <a:extLst>
              <a:ext uri="{FF2B5EF4-FFF2-40B4-BE49-F238E27FC236}">
                <a16:creationId xmlns:a16="http://schemas.microsoft.com/office/drawing/2014/main" id="{B5221F59-60D4-CF9F-B8E9-8B67B7346172}"/>
              </a:ext>
            </a:extLst>
          </p:cNvPr>
          <p:cNvSpPr>
            <a:spLocks noGrp="1"/>
          </p:cNvSpPr>
          <p:nvPr>
            <p:ph type="body" sz="quarter" idx="18" hasCustomPrompt="1"/>
          </p:nvPr>
        </p:nvSpPr>
        <p:spPr>
          <a:xfrm>
            <a:off x="6405416" y="1841364"/>
            <a:ext cx="5443683"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dirty="0"/>
              <a:t>Click to edit Master text styles </a:t>
            </a:r>
          </a:p>
        </p:txBody>
      </p:sp>
      <p:sp>
        <p:nvSpPr>
          <p:cNvPr id="3" name="Title 2">
            <a:extLst>
              <a:ext uri="{FF2B5EF4-FFF2-40B4-BE49-F238E27FC236}">
                <a16:creationId xmlns:a16="http://schemas.microsoft.com/office/drawing/2014/main" id="{E396B09C-8968-F9C9-DEA7-E556C40B2D0A}"/>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116441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6427-8A06-774A-96F4-3DB5C42B0358}"/>
              </a:ext>
            </a:extLst>
          </p:cNvPr>
          <p:cNvSpPr>
            <a:spLocks noGrp="1"/>
          </p:cNvSpPr>
          <p:nvPr>
            <p:ph type="ctrTitle" hasCustomPrompt="1"/>
          </p:nvPr>
        </p:nvSpPr>
        <p:spPr>
          <a:xfrm>
            <a:off x="3352800" y="2186541"/>
            <a:ext cx="8229599" cy="2438400"/>
          </a:xfrm>
        </p:spPr>
        <p:txBody>
          <a:bodyPr anchor="ctr"/>
          <a:lstStyle>
            <a:lvl1pPr algn="l">
              <a:defRPr sz="6000">
                <a:solidFill>
                  <a:schemeClr val="bg1"/>
                </a:solidFill>
              </a:defRPr>
            </a:lvl1pPr>
          </a:lstStyle>
          <a:p>
            <a:r>
              <a:rPr lang="en-US" dirty="0"/>
              <a:t>Course Name</a:t>
            </a:r>
            <a:endParaRPr lang="en-CA" dirty="0"/>
          </a:p>
        </p:txBody>
      </p:sp>
      <p:pic>
        <p:nvPicPr>
          <p:cNvPr id="12" name="Graphic 11">
            <a:extLst>
              <a:ext uri="{FF2B5EF4-FFF2-40B4-BE49-F238E27FC236}">
                <a16:creationId xmlns:a16="http://schemas.microsoft.com/office/drawing/2014/main" id="{E95BF16E-4640-5683-45FE-4A99787D02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50" y="2005566"/>
            <a:ext cx="2000250" cy="2846867"/>
          </a:xfrm>
          <a:prstGeom prst="rect">
            <a:avLst/>
          </a:prstGeom>
        </p:spPr>
      </p:pic>
    </p:spTree>
    <p:custDataLst>
      <p:tags r:id="rId1"/>
    </p:custDataLst>
    <p:extLst>
      <p:ext uri="{BB962C8B-B14F-4D97-AF65-F5344CB8AC3E}">
        <p14:creationId xmlns:p14="http://schemas.microsoft.com/office/powerpoint/2010/main" val="404526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8B1B50-4A01-451C-0E70-FA43BD594701}"/>
              </a:ext>
            </a:extLst>
          </p:cNvPr>
          <p:cNvSpPr>
            <a:spLocks noGrp="1"/>
          </p:cNvSpPr>
          <p:nvPr>
            <p:ph type="body" sz="quarter" idx="10"/>
          </p:nvPr>
        </p:nvSpPr>
        <p:spPr>
          <a:xfrm>
            <a:off x="609600" y="676406"/>
            <a:ext cx="10972800" cy="5495794"/>
          </a:xfrm>
        </p:spPr>
        <p:txBody>
          <a:bodyPr anchor="ctr">
            <a:normAutofit/>
          </a:bodyPr>
          <a:lstStyle>
            <a:lvl1pPr marL="0" indent="0" algn="ctr">
              <a:buNone/>
              <a:defRPr sz="3200" i="1">
                <a:highlight>
                  <a:srgbClr val="FF8A5F"/>
                </a:highlight>
              </a:defRPr>
            </a:lvl1pPr>
            <a:lvl2pPr marL="457200" indent="0" algn="ctr">
              <a:buNone/>
              <a:defRPr sz="3200" i="1">
                <a:highlight>
                  <a:srgbClr val="FF8A5F"/>
                </a:highlight>
              </a:defRPr>
            </a:lvl2pPr>
            <a:lvl3pPr marL="914400" indent="0" algn="ctr">
              <a:buNone/>
              <a:defRPr sz="3200" i="1">
                <a:highlight>
                  <a:srgbClr val="FF8A5F"/>
                </a:highlight>
              </a:defRPr>
            </a:lvl3pPr>
            <a:lvl4pPr marL="1371600" indent="0" algn="ctr">
              <a:buNone/>
              <a:defRPr sz="3200" i="1">
                <a:highlight>
                  <a:srgbClr val="FF8A5F"/>
                </a:highlight>
              </a:defRPr>
            </a:lvl4pPr>
            <a:lvl5pPr marL="1828800" indent="0" algn="ctr">
              <a:buNone/>
              <a:defRPr sz="3200" i="1">
                <a:highlight>
                  <a:srgbClr val="FF8A5F"/>
                </a:high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373137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2021306"/>
            <a:ext cx="10071234" cy="4150894"/>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pic>
        <p:nvPicPr>
          <p:cNvPr id="5" name="Graphic 4">
            <a:extLst>
              <a:ext uri="{FF2B5EF4-FFF2-40B4-BE49-F238E27FC236}">
                <a16:creationId xmlns:a16="http://schemas.microsoft.com/office/drawing/2014/main" id="{6F968F8A-E550-D8F9-08C5-C64DF94641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413449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Emphas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0692AB-6A54-D942-75BF-4131D6742F3B}"/>
              </a:ext>
            </a:extLst>
          </p:cNvPr>
          <p:cNvSpPr/>
          <p:nvPr userDrawn="1"/>
        </p:nvSpPr>
        <p:spPr>
          <a:xfrm>
            <a:off x="0" y="0"/>
            <a:ext cx="10652166"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a:xfrm>
            <a:off x="1511166" y="365125"/>
            <a:ext cx="9141000" cy="1235075"/>
          </a:xfrm>
        </p:spPr>
        <p:txBody>
          <a:bodyPr/>
          <a:lstStyle>
            <a:lvl1pPr>
              <a:defRPr>
                <a:solidFill>
                  <a:schemeClr val="bg1"/>
                </a:solidFill>
              </a:defRPr>
            </a:lvl1pPr>
          </a:lstStyle>
          <a:p>
            <a:r>
              <a:rPr lang="en-US" dirty="0"/>
              <a:t>Click to edit Master title style</a:t>
            </a:r>
            <a:endParaRPr lang="en-CA" dirty="0"/>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1965325"/>
            <a:ext cx="10071234" cy="4206875"/>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253757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8B1B50-4A01-451C-0E70-FA43BD594701}"/>
              </a:ext>
            </a:extLst>
          </p:cNvPr>
          <p:cNvSpPr>
            <a:spLocks noGrp="1"/>
          </p:cNvSpPr>
          <p:nvPr>
            <p:ph type="body" sz="quarter" idx="10"/>
          </p:nvPr>
        </p:nvSpPr>
        <p:spPr>
          <a:xfrm>
            <a:off x="609600" y="676406"/>
            <a:ext cx="10972800" cy="5495794"/>
          </a:xfrm>
        </p:spPr>
        <p:txBody>
          <a:bodyPr anchor="ctr">
            <a:normAutofit/>
          </a:bodyPr>
          <a:lstStyle>
            <a:lvl1pPr marL="0" indent="0" algn="ctr">
              <a:buNone/>
              <a:defRPr sz="3200" i="1">
                <a:highlight>
                  <a:srgbClr val="FF8A5F"/>
                </a:highlight>
              </a:defRPr>
            </a:lvl1pPr>
            <a:lvl2pPr marL="457200" indent="0" algn="ctr">
              <a:buNone/>
              <a:defRPr sz="3200" i="1">
                <a:highlight>
                  <a:srgbClr val="FF8A5F"/>
                </a:highlight>
              </a:defRPr>
            </a:lvl2pPr>
            <a:lvl3pPr marL="914400" indent="0" algn="ctr">
              <a:buNone/>
              <a:defRPr sz="3200" i="1">
                <a:highlight>
                  <a:srgbClr val="FF8A5F"/>
                </a:highlight>
              </a:defRPr>
            </a:lvl3pPr>
            <a:lvl4pPr marL="1371600" indent="0" algn="ctr">
              <a:buNone/>
              <a:defRPr sz="3200" i="1">
                <a:highlight>
                  <a:srgbClr val="FF8A5F"/>
                </a:highlight>
              </a:defRPr>
            </a:lvl4pPr>
            <a:lvl5pPr marL="1828800" indent="0" algn="ctr">
              <a:buNone/>
              <a:defRPr sz="3200" i="1">
                <a:highlight>
                  <a:srgbClr val="FF8A5F"/>
                </a:high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319213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D4B-D55F-ACEA-DDF4-A74F95DEF62D}"/>
              </a:ext>
            </a:extLst>
          </p:cNvPr>
          <p:cNvSpPr>
            <a:spLocks noGrp="1"/>
          </p:cNvSpPr>
          <p:nvPr>
            <p:ph type="title"/>
          </p:nvPr>
        </p:nvSpPr>
        <p:spPr>
          <a:xfrm>
            <a:off x="609600" y="365125"/>
            <a:ext cx="10972800" cy="1235075"/>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C45FD47-D447-99E7-056F-4C5B328CCE4D}"/>
              </a:ext>
            </a:extLst>
          </p:cNvPr>
          <p:cNvSpPr>
            <a:spLocks noGrp="1"/>
          </p:cNvSpPr>
          <p:nvPr>
            <p:ph idx="1"/>
          </p:nvPr>
        </p:nvSpPr>
        <p:spPr>
          <a:xfrm>
            <a:off x="609600" y="1825624"/>
            <a:ext cx="10972800" cy="4346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Graphic 7">
            <a:extLst>
              <a:ext uri="{FF2B5EF4-FFF2-40B4-BE49-F238E27FC236}">
                <a16:creationId xmlns:a16="http://schemas.microsoft.com/office/drawing/2014/main" id="{58F00823-1E8E-1501-609E-F0A60079CB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353632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9D-D725-D1DF-3139-C2C3041836C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4F96A311-750E-C68C-ACB3-03109C968D14}"/>
              </a:ext>
            </a:extLst>
          </p:cNvPr>
          <p:cNvSpPr>
            <a:spLocks noGrp="1"/>
          </p:cNvSpPr>
          <p:nvPr>
            <p:ph idx="1"/>
          </p:nvPr>
        </p:nvSpPr>
        <p:spPr>
          <a:xfrm>
            <a:off x="609600" y="1825624"/>
            <a:ext cx="5304312"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2">
            <a:extLst>
              <a:ext uri="{FF2B5EF4-FFF2-40B4-BE49-F238E27FC236}">
                <a16:creationId xmlns:a16="http://schemas.microsoft.com/office/drawing/2014/main" id="{BAF7CCFC-375D-A8E9-6988-3F72F4B27AA4}"/>
              </a:ext>
            </a:extLst>
          </p:cNvPr>
          <p:cNvSpPr>
            <a:spLocks noGrp="1"/>
          </p:cNvSpPr>
          <p:nvPr>
            <p:ph idx="11"/>
          </p:nvPr>
        </p:nvSpPr>
        <p:spPr>
          <a:xfrm>
            <a:off x="6278088" y="1825625"/>
            <a:ext cx="5304312" cy="434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Graphic 5">
            <a:extLst>
              <a:ext uri="{FF2B5EF4-FFF2-40B4-BE49-F238E27FC236}">
                <a16:creationId xmlns:a16="http://schemas.microsoft.com/office/drawing/2014/main" id="{D96C8AB9-FB35-2315-2EB7-85D159036A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27922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36C5-3499-E38A-C1B7-7F031152BBB2}"/>
              </a:ext>
            </a:extLst>
          </p:cNvPr>
          <p:cNvSpPr>
            <a:spLocks noGrp="1"/>
          </p:cNvSpPr>
          <p:nvPr>
            <p:ph type="title"/>
          </p:nvPr>
        </p:nvSpPr>
        <p:spPr/>
        <p:txBody>
          <a:bodyPr/>
          <a:lstStyle/>
          <a:p>
            <a:r>
              <a:rPr lang="en-US"/>
              <a:t>Click to edit Master title style</a:t>
            </a:r>
            <a:endParaRPr lang="en-CA"/>
          </a:p>
        </p:txBody>
      </p:sp>
      <p:pic>
        <p:nvPicPr>
          <p:cNvPr id="6" name="Graphic 5">
            <a:extLst>
              <a:ext uri="{FF2B5EF4-FFF2-40B4-BE49-F238E27FC236}">
                <a16:creationId xmlns:a16="http://schemas.microsoft.com/office/drawing/2014/main" id="{49788F76-27CF-168E-6020-2C60A65B76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760619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2438400" y="2514600"/>
            <a:ext cx="7315200" cy="2743200"/>
          </a:xfrm>
          <a:prstGeom prst="rect">
            <a:avLst/>
          </a:prstGeom>
        </p:spPr>
        <p:txBody>
          <a:bodyPr anchor="ctr"/>
          <a:lstStyle>
            <a:lvl1pPr marL="0" indent="0" algn="ctr">
              <a:lnSpc>
                <a:spcPct val="100000"/>
              </a:lnSpc>
              <a:spcBef>
                <a:spcPts val="0"/>
              </a:spcBef>
              <a:buFont typeface="Arial" panose="020B0604020202020204" pitchFamily="34" charset="0"/>
              <a:buNone/>
              <a:defRPr sz="36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4" name="Graphic 3" descr="Chat outline">
            <a:extLst>
              <a:ext uri="{FF2B5EF4-FFF2-40B4-BE49-F238E27FC236}">
                <a16:creationId xmlns:a16="http://schemas.microsoft.com/office/drawing/2014/main" id="{A914664B-45EC-E98F-DDD2-F76BE3FB2C2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270" b="19791"/>
          <a:stretch/>
        </p:blipFill>
        <p:spPr>
          <a:xfrm>
            <a:off x="4970585" y="914400"/>
            <a:ext cx="2250829" cy="1371600"/>
          </a:xfrm>
          <a:prstGeom prst="rect">
            <a:avLst/>
          </a:prstGeom>
        </p:spPr>
      </p:pic>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265570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1979596" y="2057400"/>
            <a:ext cx="8232808" cy="2743200"/>
          </a:xfrm>
          <a:prstGeom prst="rect">
            <a:avLst/>
          </a:prstGeom>
        </p:spPr>
        <p:txBody>
          <a:bodyPr anchor="ctr"/>
          <a:lstStyle>
            <a:lvl1pPr marL="0" indent="0" algn="ctr">
              <a:lnSpc>
                <a:spcPct val="100000"/>
              </a:lnSpc>
              <a:spcBef>
                <a:spcPts val="0"/>
              </a:spcBef>
              <a:buFont typeface="Arial" panose="020B0604020202020204" pitchFamily="34" charset="0"/>
              <a:buNone/>
              <a:defRPr sz="30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 name="Title 1">
            <a:extLst>
              <a:ext uri="{FF2B5EF4-FFF2-40B4-BE49-F238E27FC236}">
                <a16:creationId xmlns:a16="http://schemas.microsoft.com/office/drawing/2014/main" id="{01283C55-B83D-1614-249D-4A87EE8C852B}"/>
              </a:ext>
            </a:extLst>
          </p:cNvPr>
          <p:cNvSpPr>
            <a:spLocks noGrp="1"/>
          </p:cNvSpPr>
          <p:nvPr>
            <p:ph type="title"/>
          </p:nvPr>
        </p:nvSpPr>
        <p:spPr>
          <a:xfrm>
            <a:off x="1979596" y="1277754"/>
            <a:ext cx="8232808" cy="779646"/>
          </a:xfrm>
        </p:spPr>
        <p:txBody>
          <a:bodyPr>
            <a:normAutofit/>
          </a:bodyPr>
          <a:lstStyle>
            <a:lvl1pPr algn="ctr">
              <a:defRPr sz="3200"/>
            </a:lvl1pPr>
          </a:lstStyle>
          <a:p>
            <a:r>
              <a:rPr lang="en-US" dirty="0"/>
              <a:t>Click to edit Master title style</a:t>
            </a:r>
            <a:endParaRPr lang="en-CA" dirty="0"/>
          </a:p>
        </p:txBody>
      </p:sp>
    </p:spTree>
    <p:custDataLst>
      <p:tags r:id="rId1"/>
    </p:custDataLst>
    <p:extLst>
      <p:ext uri="{BB962C8B-B14F-4D97-AF65-F5344CB8AC3E}">
        <p14:creationId xmlns:p14="http://schemas.microsoft.com/office/powerpoint/2010/main" val="3293183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69119" y="2266950"/>
            <a:ext cx="2431256" cy="2286000"/>
            <a:chOff x="569119" y="2266950"/>
            <a:chExt cx="2431256" cy="2286000"/>
          </a:xfrm>
        </p:grpSpPr>
        <p:pic>
          <p:nvPicPr>
            <p:cNvPr id="21" name="Graphic 20" descr="User outline">
              <a:extLst>
                <a:ext uri="{FF2B5EF4-FFF2-40B4-BE49-F238E27FC236}">
                  <a16:creationId xmlns:a16="http://schemas.microsoft.com/office/drawing/2014/main" id="{4CA6EBC3-8176-D79F-BA33-2D1A470D22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416" y="3181350"/>
              <a:ext cx="1371600" cy="1371600"/>
            </a:xfrm>
            <a:prstGeom prst="rect">
              <a:avLst/>
            </a:prstGeom>
          </p:spPr>
        </p:pic>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19" y="22669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Group Activity</a:t>
            </a:r>
            <a:endParaRPr lang="en-CA" dirty="0"/>
          </a:p>
        </p:txBody>
      </p:sp>
    </p:spTree>
    <p:custDataLst>
      <p:tags r:id="rId1"/>
    </p:custDataLst>
    <p:extLst>
      <p:ext uri="{BB962C8B-B14F-4D97-AF65-F5344CB8AC3E}">
        <p14:creationId xmlns:p14="http://schemas.microsoft.com/office/powerpoint/2010/main" val="242379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 Your Own">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p:ph type="title" hasCustomPrompt="1"/>
          </p:nvPr>
        </p:nvSpPr>
        <p:spPr/>
        <p:txBody>
          <a:bodyPr/>
          <a:lstStyle>
            <a:lvl1pPr>
              <a:defRPr/>
            </a:lvl1pPr>
          </a:lstStyle>
          <a:p>
            <a:r>
              <a:rPr lang="en-US" dirty="0"/>
              <a:t>On Your Own</a:t>
            </a:r>
            <a:endParaRPr lang="en-CA" dirty="0"/>
          </a:p>
        </p:txBody>
      </p:sp>
      <p:pic>
        <p:nvPicPr>
          <p:cNvPr id="4" name="Graphic 3" descr="Quill outline">
            <a:extLst>
              <a:ext uri="{FF2B5EF4-FFF2-40B4-BE49-F238E27FC236}">
                <a16:creationId xmlns:a16="http://schemas.microsoft.com/office/drawing/2014/main" id="{29CD484F-A5BE-FE07-5239-B0D82D4A85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388" y="2514600"/>
            <a:ext cx="1828800" cy="1828800"/>
          </a:xfrm>
          <a:prstGeom prst="rect">
            <a:avLst/>
          </a:prstGeom>
        </p:spPr>
      </p:pic>
    </p:spTree>
    <p:custDataLst>
      <p:tags r:id="rId1"/>
    </p:custDataLst>
    <p:extLst>
      <p:ext uri="{BB962C8B-B14F-4D97-AF65-F5344CB8AC3E}">
        <p14:creationId xmlns:p14="http://schemas.microsoft.com/office/powerpoint/2010/main" val="1429845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040-6BD7-EEF6-1C53-78CC4DBEA231}"/>
              </a:ext>
            </a:extLst>
          </p:cNvPr>
          <p:cNvSpPr>
            <a:spLocks noGrp="1"/>
          </p:cNvSpPr>
          <p:nvPr>
            <p:ph type="title"/>
          </p:nvPr>
        </p:nvSpPr>
        <p:spPr>
          <a:xfrm>
            <a:off x="609600" y="1600200"/>
            <a:ext cx="10972800" cy="2989263"/>
          </a:xfrm>
        </p:spPr>
        <p:txBody>
          <a:bodyPr anchor="b"/>
          <a:lstStyle>
            <a:lvl1pPr>
              <a:defRPr sz="6000">
                <a:solidFill>
                  <a:schemeClr val="bg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97403AA-F46D-C6FC-BA59-94FCA24B5E0E}"/>
              </a:ext>
            </a:extLst>
          </p:cNvPr>
          <p:cNvSpPr>
            <a:spLocks noGrp="1"/>
          </p:cNvSpPr>
          <p:nvPr>
            <p:ph type="body" idx="1"/>
          </p:nvPr>
        </p:nvSpPr>
        <p:spPr>
          <a:xfrm>
            <a:off x="609600" y="4589463"/>
            <a:ext cx="10972800" cy="15827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015516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AA4124-C950-B0B0-599A-393DA094BA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73751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Picture with Quo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1CC365F0-59A3-1348-B290-27AF6492985E}"/>
              </a:ext>
            </a:extLst>
          </p:cNvPr>
          <p:cNvSpPr>
            <a:spLocks noGrp="1"/>
          </p:cNvSpPr>
          <p:nvPr>
            <p:ph type="pic" sz="quarter" idx="17"/>
          </p:nvPr>
        </p:nvSpPr>
        <p:spPr>
          <a:xfrm>
            <a:off x="0" y="0"/>
            <a:ext cx="12192000" cy="6858000"/>
          </a:xfrm>
          <a:prstGeom prst="rect">
            <a:avLst/>
          </a:prstGeom>
        </p:spPr>
        <p:txBody>
          <a:bodyPr/>
          <a:lstStyle/>
          <a:p>
            <a:r>
              <a:rPr lang="en-US"/>
              <a:t>Click icon to add picture</a:t>
            </a:r>
            <a:endParaRPr lang="en-US" dirty="0"/>
          </a:p>
        </p:txBody>
      </p:sp>
      <p:sp>
        <p:nvSpPr>
          <p:cNvPr id="7" name="Text Placeholder 14">
            <a:extLst>
              <a:ext uri="{FF2B5EF4-FFF2-40B4-BE49-F238E27FC236}">
                <a16:creationId xmlns:a16="http://schemas.microsoft.com/office/drawing/2014/main" id="{022DD3FE-9A1E-4E81-99B8-B6134508600C}"/>
              </a:ext>
            </a:extLst>
          </p:cNvPr>
          <p:cNvSpPr>
            <a:spLocks noGrp="1"/>
          </p:cNvSpPr>
          <p:nvPr>
            <p:ph type="body" sz="quarter" idx="12"/>
          </p:nvPr>
        </p:nvSpPr>
        <p:spPr>
          <a:xfrm>
            <a:off x="1042283" y="3995351"/>
            <a:ext cx="3906907" cy="1765368"/>
          </a:xfrm>
          <a:prstGeom prst="rect">
            <a:avLst/>
          </a:prstGeom>
        </p:spPr>
        <p:txBody>
          <a:bodyPr>
            <a:normAutofit/>
          </a:bodyPr>
          <a:lstStyle>
            <a:lvl1pPr marL="0" indent="0" algn="l">
              <a:lnSpc>
                <a:spcPct val="114000"/>
              </a:lnSpc>
              <a:buNone/>
              <a:defRPr sz="2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2" name="Title 1">
            <a:extLst>
              <a:ext uri="{FF2B5EF4-FFF2-40B4-BE49-F238E27FC236}">
                <a16:creationId xmlns:a16="http://schemas.microsoft.com/office/drawing/2014/main" id="{ADEE2E49-BD81-66D4-DF08-1CB662166B13}"/>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150543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2021306"/>
            <a:ext cx="10071234" cy="4150894"/>
          </a:xfrm>
        </p:spPr>
        <p:txBody>
          <a:bodyPr/>
          <a:lstStyle>
            <a:lvl1pPr marL="514350" indent="-514350">
              <a:lnSpc>
                <a:spcPct val="100000"/>
              </a:lnSpc>
              <a:spcBef>
                <a:spcPts val="600"/>
              </a:spcBef>
              <a:spcAft>
                <a:spcPts val="600"/>
              </a:spcAft>
              <a:buFont typeface="+mj-lt"/>
              <a:buAutoNum type="arabicPeriod"/>
              <a:defRPr/>
            </a:lvl1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6F968F8A-E550-D8F9-08C5-C64DF94641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9598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Emphas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0692AB-6A54-D942-75BF-4131D6742F3B}"/>
              </a:ext>
            </a:extLst>
          </p:cNvPr>
          <p:cNvSpPr/>
          <p:nvPr userDrawn="1"/>
        </p:nvSpPr>
        <p:spPr>
          <a:xfrm>
            <a:off x="0" y="0"/>
            <a:ext cx="10652166"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a:xfrm>
            <a:off x="1511166" y="365125"/>
            <a:ext cx="9141000" cy="1235075"/>
          </a:xfrm>
        </p:spPr>
        <p:txBody>
          <a:bodyPr/>
          <a:lstStyle>
            <a:lvl1pPr>
              <a:defRPr>
                <a:solidFill>
                  <a:schemeClr val="bg1"/>
                </a:solidFill>
              </a:defRPr>
            </a:lvl1pPr>
          </a:lstStyle>
          <a:p>
            <a:r>
              <a:rPr lang="en-US"/>
              <a:t>Click to edit Master title style</a:t>
            </a:r>
            <a:endParaRPr lang="en-CA" dirty="0"/>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1965325"/>
            <a:ext cx="10071234" cy="4206875"/>
          </a:xfrm>
        </p:spPr>
        <p:txBody>
          <a:bodyPr/>
          <a:lstStyle>
            <a:lvl1pPr marL="514350" indent="-514350">
              <a:lnSpc>
                <a:spcPct val="100000"/>
              </a:lnSpc>
              <a:spcBef>
                <a:spcPts val="600"/>
              </a:spcBef>
              <a:spcAft>
                <a:spcPts val="600"/>
              </a:spcAft>
              <a:buFont typeface="+mj-lt"/>
              <a:buAutoNum type="arabicPeriod"/>
              <a:defRPr/>
            </a:lvl1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85892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D4B-D55F-ACEA-DDF4-A74F95DEF62D}"/>
              </a:ext>
            </a:extLst>
          </p:cNvPr>
          <p:cNvSpPr>
            <a:spLocks noGrp="1"/>
          </p:cNvSpPr>
          <p:nvPr>
            <p:ph type="title"/>
          </p:nvPr>
        </p:nvSpPr>
        <p:spPr>
          <a:xfrm>
            <a:off x="609600" y="365125"/>
            <a:ext cx="10972800" cy="123507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9C45FD47-D447-99E7-056F-4C5B328CCE4D}"/>
              </a:ext>
            </a:extLst>
          </p:cNvPr>
          <p:cNvSpPr>
            <a:spLocks noGrp="1"/>
          </p:cNvSpPr>
          <p:nvPr>
            <p:ph idx="1"/>
          </p:nvPr>
        </p:nvSpPr>
        <p:spPr>
          <a:xfrm>
            <a:off x="609600" y="1851503"/>
            <a:ext cx="109728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Graphic 7">
            <a:extLst>
              <a:ext uri="{FF2B5EF4-FFF2-40B4-BE49-F238E27FC236}">
                <a16:creationId xmlns:a16="http://schemas.microsoft.com/office/drawing/2014/main" id="{58F00823-1E8E-1501-609E-F0A60079CB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422114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9D-D725-D1DF-3139-C2C3041836C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4F96A311-750E-C68C-ACB3-03109C968D14}"/>
              </a:ext>
            </a:extLst>
          </p:cNvPr>
          <p:cNvSpPr>
            <a:spLocks noGrp="1"/>
          </p:cNvSpPr>
          <p:nvPr>
            <p:ph idx="1"/>
          </p:nvPr>
        </p:nvSpPr>
        <p:spPr>
          <a:xfrm>
            <a:off x="609600" y="1825624"/>
            <a:ext cx="5304312"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2">
            <a:extLst>
              <a:ext uri="{FF2B5EF4-FFF2-40B4-BE49-F238E27FC236}">
                <a16:creationId xmlns:a16="http://schemas.microsoft.com/office/drawing/2014/main" id="{BAF7CCFC-375D-A8E9-6988-3F72F4B27AA4}"/>
              </a:ext>
            </a:extLst>
          </p:cNvPr>
          <p:cNvSpPr>
            <a:spLocks noGrp="1"/>
          </p:cNvSpPr>
          <p:nvPr>
            <p:ph idx="11"/>
          </p:nvPr>
        </p:nvSpPr>
        <p:spPr>
          <a:xfrm>
            <a:off x="6278088" y="1825625"/>
            <a:ext cx="5304312" cy="434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Graphic 5">
            <a:extLst>
              <a:ext uri="{FF2B5EF4-FFF2-40B4-BE49-F238E27FC236}">
                <a16:creationId xmlns:a16="http://schemas.microsoft.com/office/drawing/2014/main" id="{D96C8AB9-FB35-2315-2EB7-85D159036A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81530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36C5-3499-E38A-C1B7-7F031152BBB2}"/>
              </a:ext>
            </a:extLst>
          </p:cNvPr>
          <p:cNvSpPr>
            <a:spLocks noGrp="1"/>
          </p:cNvSpPr>
          <p:nvPr>
            <p:ph type="title"/>
          </p:nvPr>
        </p:nvSpPr>
        <p:spPr/>
        <p:txBody>
          <a:bodyPr/>
          <a:lstStyle/>
          <a:p>
            <a:r>
              <a:rPr lang="en-US"/>
              <a:t>Click to edit Master title style</a:t>
            </a:r>
            <a:endParaRPr lang="en-CA"/>
          </a:p>
        </p:txBody>
      </p:sp>
      <p:pic>
        <p:nvPicPr>
          <p:cNvPr id="6" name="Graphic 5">
            <a:extLst>
              <a:ext uri="{FF2B5EF4-FFF2-40B4-BE49-F238E27FC236}">
                <a16:creationId xmlns:a16="http://schemas.microsoft.com/office/drawing/2014/main" id="{49788F76-27CF-168E-6020-2C60A65B76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744921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2438400" y="2514600"/>
            <a:ext cx="7315200" cy="2743200"/>
          </a:xfrm>
          <a:prstGeom prst="rect">
            <a:avLst/>
          </a:prstGeom>
        </p:spPr>
        <p:txBody>
          <a:bodyPr anchor="ctr"/>
          <a:lstStyle>
            <a:lvl1pPr marL="0" indent="0" algn="ctr">
              <a:lnSpc>
                <a:spcPct val="100000"/>
              </a:lnSpc>
              <a:spcBef>
                <a:spcPts val="0"/>
              </a:spcBef>
              <a:buFont typeface="Arial" panose="020B0604020202020204" pitchFamily="34" charset="0"/>
              <a:buNone/>
              <a:defRPr sz="36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4" name="Graphic 3" descr="Chat outline">
            <a:extLst>
              <a:ext uri="{FF2B5EF4-FFF2-40B4-BE49-F238E27FC236}">
                <a16:creationId xmlns:a16="http://schemas.microsoft.com/office/drawing/2014/main" id="{A914664B-45EC-E98F-DDD2-F76BE3FB2C2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270" b="19791"/>
          <a:stretch/>
        </p:blipFill>
        <p:spPr>
          <a:xfrm>
            <a:off x="4970585" y="914400"/>
            <a:ext cx="2250829" cy="1371600"/>
          </a:xfrm>
          <a:prstGeom prst="rect">
            <a:avLst/>
          </a:prstGeom>
        </p:spPr>
      </p:pic>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5827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1979596" y="2057400"/>
            <a:ext cx="8232808" cy="2743200"/>
          </a:xfrm>
          <a:prstGeom prst="rect">
            <a:avLst/>
          </a:prstGeom>
        </p:spPr>
        <p:txBody>
          <a:bodyPr anchor="ctr"/>
          <a:lstStyle>
            <a:lvl1pPr marL="0" indent="0" algn="ctr">
              <a:lnSpc>
                <a:spcPct val="100000"/>
              </a:lnSpc>
              <a:spcBef>
                <a:spcPts val="0"/>
              </a:spcBef>
              <a:buFont typeface="Arial" panose="020B0604020202020204" pitchFamily="34" charset="0"/>
              <a:buNone/>
              <a:defRPr sz="30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 name="Title 1">
            <a:extLst>
              <a:ext uri="{FF2B5EF4-FFF2-40B4-BE49-F238E27FC236}">
                <a16:creationId xmlns:a16="http://schemas.microsoft.com/office/drawing/2014/main" id="{01283C55-B83D-1614-249D-4A87EE8C852B}"/>
              </a:ext>
            </a:extLst>
          </p:cNvPr>
          <p:cNvSpPr>
            <a:spLocks noGrp="1"/>
          </p:cNvSpPr>
          <p:nvPr>
            <p:ph type="title"/>
          </p:nvPr>
        </p:nvSpPr>
        <p:spPr>
          <a:xfrm>
            <a:off x="1979596" y="1277754"/>
            <a:ext cx="8232808" cy="779646"/>
          </a:xfrm>
        </p:spPr>
        <p:txBody>
          <a:bodyPr>
            <a:normAutofit/>
          </a:bodyPr>
          <a:lstStyle>
            <a:lvl1pPr algn="ctr">
              <a:defRPr sz="3200"/>
            </a:lvl1pPr>
          </a:lstStyle>
          <a:p>
            <a:r>
              <a:rPr lang="en-US"/>
              <a:t>Click to edit Master title style</a:t>
            </a:r>
            <a:endParaRPr lang="en-CA" dirty="0"/>
          </a:p>
        </p:txBody>
      </p:sp>
    </p:spTree>
    <p:custDataLst>
      <p:tags r:id="rId1"/>
    </p:custDataLst>
    <p:extLst>
      <p:ext uri="{BB962C8B-B14F-4D97-AF65-F5344CB8AC3E}">
        <p14:creationId xmlns:p14="http://schemas.microsoft.com/office/powerpoint/2010/main" val="24066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5E6AA-587D-DC76-3ABE-7D5D3652A5F0}"/>
              </a:ext>
            </a:extLst>
          </p:cNvPr>
          <p:cNvSpPr txBox="1"/>
          <p:nvPr userDrawn="1"/>
        </p:nvSpPr>
        <p:spPr>
          <a:xfrm>
            <a:off x="609600" y="6397623"/>
            <a:ext cx="5486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all" spc="100" baseline="0" dirty="0">
                <a:solidFill>
                  <a:schemeClr val="accent1"/>
                </a:solidFill>
                <a:latin typeface="Arial" panose="020B0604020202020204" pitchFamily="34" charset="0"/>
                <a:ea typeface="+mn-ea"/>
                <a:cs typeface="Arial" panose="020B0604020202020204" pitchFamily="34" charset="0"/>
              </a:rPr>
              <a:t>EMRG-1607 Level One ESS</a:t>
            </a:r>
          </a:p>
        </p:txBody>
      </p:sp>
      <p:sp>
        <p:nvSpPr>
          <p:cNvPr id="2" name="Title Placeholder 1">
            <a:extLst>
              <a:ext uri="{FF2B5EF4-FFF2-40B4-BE49-F238E27FC236}">
                <a16:creationId xmlns:a16="http://schemas.microsoft.com/office/drawing/2014/main" id="{DE23B396-A4FC-9088-F0CD-B744E610728B}"/>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FB2AB43D-6A71-488D-E16C-126EDACAD226}"/>
              </a:ext>
            </a:extLst>
          </p:cNvPr>
          <p:cNvSpPr>
            <a:spLocks noGrp="1"/>
          </p:cNvSpPr>
          <p:nvPr>
            <p:ph type="body" idx="1"/>
          </p:nvPr>
        </p:nvSpPr>
        <p:spPr>
          <a:xfrm>
            <a:off x="609600" y="1825624"/>
            <a:ext cx="10972800" cy="4346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7"/>
    </p:custDataLst>
    <p:extLst>
      <p:ext uri="{BB962C8B-B14F-4D97-AF65-F5344CB8AC3E}">
        <p14:creationId xmlns:p14="http://schemas.microsoft.com/office/powerpoint/2010/main" val="30292299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60" r:id="rId4"/>
    <p:sldLayoutId id="2147483650" r:id="rId5"/>
    <p:sldLayoutId id="2147483662" r:id="rId6"/>
    <p:sldLayoutId id="2147483654" r:id="rId7"/>
    <p:sldLayoutId id="2147483656" r:id="rId8"/>
    <p:sldLayoutId id="2147483661" r:id="rId9"/>
    <p:sldLayoutId id="2147483658" r:id="rId10"/>
    <p:sldLayoutId id="2147483657" r:id="rId11"/>
    <p:sldLayoutId id="2147483664" r:id="rId12"/>
    <p:sldLayoutId id="2147483651" r:id="rId13"/>
    <p:sldLayoutId id="2147483655" r:id="rId14"/>
    <p:sldLayoutId id="2147483680" r:id="rId15"/>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guide id="6"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5E6AA-587D-DC76-3ABE-7D5D3652A5F0}"/>
              </a:ext>
            </a:extLst>
          </p:cNvPr>
          <p:cNvSpPr txBox="1"/>
          <p:nvPr userDrawn="1"/>
        </p:nvSpPr>
        <p:spPr>
          <a:xfrm>
            <a:off x="609600" y="6397623"/>
            <a:ext cx="5486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all" spc="100" baseline="0" dirty="0">
                <a:solidFill>
                  <a:schemeClr val="accent1"/>
                </a:solidFill>
                <a:latin typeface="Arial" panose="020B0604020202020204" pitchFamily="34" charset="0"/>
                <a:ea typeface="+mn-ea"/>
                <a:cs typeface="Arial" panose="020B0604020202020204" pitchFamily="34" charset="0"/>
              </a:rPr>
              <a:t>EMRG-1600 Introduction to Emergency Support Services</a:t>
            </a:r>
          </a:p>
        </p:txBody>
      </p:sp>
      <p:sp>
        <p:nvSpPr>
          <p:cNvPr id="2" name="Title Placeholder 1">
            <a:extLst>
              <a:ext uri="{FF2B5EF4-FFF2-40B4-BE49-F238E27FC236}">
                <a16:creationId xmlns:a16="http://schemas.microsoft.com/office/drawing/2014/main" id="{DE23B396-A4FC-9088-F0CD-B744E610728B}"/>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B2AB43D-6A71-488D-E16C-126EDACAD226}"/>
              </a:ext>
            </a:extLst>
          </p:cNvPr>
          <p:cNvSpPr>
            <a:spLocks noGrp="1"/>
          </p:cNvSpPr>
          <p:nvPr>
            <p:ph type="body" idx="1"/>
          </p:nvPr>
        </p:nvSpPr>
        <p:spPr>
          <a:xfrm>
            <a:off x="609600" y="1825624"/>
            <a:ext cx="10972800" cy="4346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6"/>
    </p:custDataLst>
    <p:extLst>
      <p:ext uri="{BB962C8B-B14F-4D97-AF65-F5344CB8AC3E}">
        <p14:creationId xmlns:p14="http://schemas.microsoft.com/office/powerpoint/2010/main" val="1257274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4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8.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35.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33.jp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22.xml"/><Relationship Id="rId7" Type="http://schemas.openxmlformats.org/officeDocument/2006/relationships/diagramQuickStyle" Target="../diagrams/quickStyle4.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4.pn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5.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3.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c_wOnJJEfxE?feature=oembed" TargetMode="External"/><Relationship Id="rId1" Type="http://schemas.openxmlformats.org/officeDocument/2006/relationships/tags" Target="../tags/tag65.xml"/><Relationship Id="rId5" Type="http://schemas.openxmlformats.org/officeDocument/2006/relationships/image" Target="../media/image37.jpeg"/><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7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7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69F235-4F45-D44E-2032-7E39BBE80E23}"/>
              </a:ext>
            </a:extLst>
          </p:cNvPr>
          <p:cNvSpPr>
            <a:spLocks noGrp="1"/>
          </p:cNvSpPr>
          <p:nvPr>
            <p:ph type="ctrTitle"/>
          </p:nvPr>
        </p:nvSpPr>
        <p:spPr/>
        <p:txBody>
          <a:bodyPr>
            <a:normAutofit/>
          </a:bodyPr>
          <a:lstStyle/>
          <a:p>
            <a:r>
              <a:rPr lang="en-US" sz="3100" dirty="0"/>
              <a:t>EMRG-1607</a:t>
            </a:r>
            <a:br>
              <a:rPr lang="en-US" dirty="0"/>
            </a:br>
            <a:r>
              <a:rPr lang="en-US" dirty="0"/>
              <a:t>Level One ESS</a:t>
            </a:r>
            <a:endParaRPr lang="en-CA" dirty="0"/>
          </a:p>
        </p:txBody>
      </p:sp>
    </p:spTree>
    <p:custDataLst>
      <p:tags r:id="rId1"/>
    </p:custDataLst>
    <p:extLst>
      <p:ext uri="{BB962C8B-B14F-4D97-AF65-F5344CB8AC3E}">
        <p14:creationId xmlns:p14="http://schemas.microsoft.com/office/powerpoint/2010/main" val="221705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DA4A-AA28-9E96-311B-F978459E5AF4}"/>
              </a:ext>
            </a:extLst>
          </p:cNvPr>
          <p:cNvSpPr>
            <a:spLocks noGrp="1"/>
          </p:cNvSpPr>
          <p:nvPr>
            <p:ph type="title"/>
          </p:nvPr>
        </p:nvSpPr>
        <p:spPr/>
        <p:txBody>
          <a:bodyPr/>
          <a:lstStyle/>
          <a:p>
            <a:r>
              <a:rPr lang="en-US" dirty="0"/>
              <a:t>The Need for ESS</a:t>
            </a:r>
            <a:endParaRPr lang="en-CA" dirty="0"/>
          </a:p>
        </p:txBody>
      </p:sp>
      <p:pic>
        <p:nvPicPr>
          <p:cNvPr id="3" name="Content Placeholder 3">
            <a:extLst>
              <a:ext uri="{FF2B5EF4-FFF2-40B4-BE49-F238E27FC236}">
                <a16:creationId xmlns:a16="http://schemas.microsoft.com/office/drawing/2014/main" id="{38314A20-944B-552A-5A63-2B72887A9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13973" y="1441920"/>
            <a:ext cx="3832168" cy="287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200F70C-89F7-7858-7D7A-5C087012E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9756" y="1894218"/>
            <a:ext cx="3217363" cy="2413737"/>
          </a:xfrm>
          <a:prstGeom prst="rect">
            <a:avLst/>
          </a:prstGeom>
        </p:spPr>
      </p:pic>
      <p:pic>
        <p:nvPicPr>
          <p:cNvPr id="5" name="Picture 4">
            <a:extLst>
              <a:ext uri="{FF2B5EF4-FFF2-40B4-BE49-F238E27FC236}">
                <a16:creationId xmlns:a16="http://schemas.microsoft.com/office/drawing/2014/main" id="{86C6E2CA-37AF-0AAA-8D34-10EF68E73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9038" y="1441921"/>
            <a:ext cx="3258989" cy="4345318"/>
          </a:xfrm>
          <a:prstGeom prst="rect">
            <a:avLst/>
          </a:prstGeom>
        </p:spPr>
      </p:pic>
      <p:pic>
        <p:nvPicPr>
          <p:cNvPr id="7" name="Content Placeholder 3">
            <a:extLst>
              <a:ext uri="{FF2B5EF4-FFF2-40B4-BE49-F238E27FC236}">
                <a16:creationId xmlns:a16="http://schemas.microsoft.com/office/drawing/2014/main" id="{761C176F-AE2D-16B3-4B6A-EC94D53B2FBF}"/>
              </a:ext>
            </a:extLst>
          </p:cNvPr>
          <p:cNvPicPr>
            <a:picLocks noGrp="1"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321060" y="4411569"/>
            <a:ext cx="2678696" cy="200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353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C7A8-C664-276B-88F6-5219DBFE0EB9}"/>
              </a:ext>
            </a:extLst>
          </p:cNvPr>
          <p:cNvSpPr>
            <a:spLocks noGrp="1"/>
          </p:cNvSpPr>
          <p:nvPr>
            <p:ph type="title"/>
          </p:nvPr>
        </p:nvSpPr>
        <p:spPr/>
        <p:txBody>
          <a:bodyPr/>
          <a:lstStyle/>
          <a:p>
            <a:r>
              <a:rPr lang="en-US" dirty="0"/>
              <a:t>Level One ESS</a:t>
            </a:r>
            <a:endParaRPr lang="en-CA" dirty="0"/>
          </a:p>
        </p:txBody>
      </p:sp>
      <p:sp>
        <p:nvSpPr>
          <p:cNvPr id="3" name="Content Placeholder 2">
            <a:extLst>
              <a:ext uri="{FF2B5EF4-FFF2-40B4-BE49-F238E27FC236}">
                <a16:creationId xmlns:a16="http://schemas.microsoft.com/office/drawing/2014/main" id="{466F5DC4-E0A2-B592-2A06-1FD8B1CE60D1}"/>
              </a:ext>
            </a:extLst>
          </p:cNvPr>
          <p:cNvSpPr>
            <a:spLocks noGrp="1"/>
          </p:cNvSpPr>
          <p:nvPr>
            <p:ph idx="1"/>
          </p:nvPr>
        </p:nvSpPr>
        <p:spPr/>
        <p:txBody>
          <a:bodyPr/>
          <a:lstStyle/>
          <a:p>
            <a:pPr marL="0" indent="0">
              <a:buNone/>
            </a:pPr>
            <a:r>
              <a:rPr lang="en-US" dirty="0"/>
              <a:t>A small-scale Emergency Support Services event:</a:t>
            </a:r>
          </a:p>
          <a:p>
            <a:pPr marL="0" indent="0">
              <a:buNone/>
            </a:pPr>
            <a:endParaRPr lang="en-US" dirty="0"/>
          </a:p>
          <a:p>
            <a:r>
              <a:rPr lang="en-US" dirty="0"/>
              <a:t>Involving 12 or fewer people</a:t>
            </a:r>
          </a:p>
          <a:p>
            <a:r>
              <a:rPr lang="en-US" dirty="0"/>
              <a:t>Home are made uninhabitable as a result of an emergency or disaster</a:t>
            </a:r>
          </a:p>
          <a:p>
            <a:r>
              <a:rPr lang="en-US" dirty="0"/>
              <a:t>Does not require the activation of a Reception Centre</a:t>
            </a:r>
            <a:endParaRPr lang="en-CA" dirty="0"/>
          </a:p>
        </p:txBody>
      </p:sp>
    </p:spTree>
    <p:custDataLst>
      <p:tags r:id="rId1"/>
    </p:custDataLst>
    <p:extLst>
      <p:ext uri="{BB962C8B-B14F-4D97-AF65-F5344CB8AC3E}">
        <p14:creationId xmlns:p14="http://schemas.microsoft.com/office/powerpoint/2010/main" val="368097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3E45-3E3B-771D-FD42-335FE04C9FF8}"/>
              </a:ext>
            </a:extLst>
          </p:cNvPr>
          <p:cNvSpPr>
            <a:spLocks noGrp="1"/>
          </p:cNvSpPr>
          <p:nvPr>
            <p:ph type="title"/>
          </p:nvPr>
        </p:nvSpPr>
        <p:spPr/>
        <p:txBody>
          <a:bodyPr/>
          <a:lstStyle/>
          <a:p>
            <a:r>
              <a:rPr lang="en-US" dirty="0"/>
              <a:t>Determining Eligibility</a:t>
            </a:r>
            <a:endParaRPr lang="en-CA" dirty="0"/>
          </a:p>
        </p:txBody>
      </p:sp>
      <p:sp>
        <p:nvSpPr>
          <p:cNvPr id="3" name="Content Placeholder 2">
            <a:extLst>
              <a:ext uri="{FF2B5EF4-FFF2-40B4-BE49-F238E27FC236}">
                <a16:creationId xmlns:a16="http://schemas.microsoft.com/office/drawing/2014/main" id="{32586A48-6C19-69AA-E185-CA971927AA30}"/>
              </a:ext>
            </a:extLst>
          </p:cNvPr>
          <p:cNvSpPr>
            <a:spLocks noGrp="1"/>
          </p:cNvSpPr>
          <p:nvPr>
            <p:ph idx="1"/>
          </p:nvPr>
        </p:nvSpPr>
        <p:spPr/>
        <p:txBody>
          <a:bodyPr/>
          <a:lstStyle/>
          <a:p>
            <a:r>
              <a:rPr lang="en-US" dirty="0"/>
              <a:t>The principal residence, which they own or rent, is uninhabitable due to a fire, flood, chemical spill, or similar emergency</a:t>
            </a:r>
          </a:p>
          <a:p>
            <a:pPr marL="0" indent="0">
              <a:buNone/>
            </a:pPr>
            <a:endParaRPr lang="en-CA" dirty="0"/>
          </a:p>
          <a:p>
            <a:r>
              <a:rPr lang="en-US" dirty="0"/>
              <a:t>The household does not have or cannot immediately access insurance to cover the loss</a:t>
            </a:r>
            <a:endParaRPr lang="en-CA" dirty="0"/>
          </a:p>
          <a:p>
            <a:pPr marL="0" indent="0">
              <a:buNone/>
            </a:pPr>
            <a:endParaRPr lang="en-CA" dirty="0"/>
          </a:p>
        </p:txBody>
      </p:sp>
    </p:spTree>
    <p:custDataLst>
      <p:tags r:id="rId1"/>
    </p:custDataLst>
    <p:extLst>
      <p:ext uri="{BB962C8B-B14F-4D97-AF65-F5344CB8AC3E}">
        <p14:creationId xmlns:p14="http://schemas.microsoft.com/office/powerpoint/2010/main" val="101399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FDDF-D90B-26E9-A16B-C356DAE957EB}"/>
              </a:ext>
            </a:extLst>
          </p:cNvPr>
          <p:cNvSpPr>
            <a:spLocks noGrp="1"/>
          </p:cNvSpPr>
          <p:nvPr>
            <p:ph type="title"/>
          </p:nvPr>
        </p:nvSpPr>
        <p:spPr/>
        <p:txBody>
          <a:bodyPr/>
          <a:lstStyle/>
          <a:p>
            <a:r>
              <a:rPr lang="en-US" dirty="0"/>
              <a:t>Determining Eligibility</a:t>
            </a:r>
            <a:endParaRPr lang="en-CA" dirty="0"/>
          </a:p>
        </p:txBody>
      </p:sp>
      <p:sp>
        <p:nvSpPr>
          <p:cNvPr id="3" name="Content Placeholder 2">
            <a:extLst>
              <a:ext uri="{FF2B5EF4-FFF2-40B4-BE49-F238E27FC236}">
                <a16:creationId xmlns:a16="http://schemas.microsoft.com/office/drawing/2014/main" id="{12ED2115-BB89-398D-7430-F994B56DE3AD}"/>
              </a:ext>
            </a:extLst>
          </p:cNvPr>
          <p:cNvSpPr>
            <a:spLocks noGrp="1"/>
          </p:cNvSpPr>
          <p:nvPr>
            <p:ph idx="1"/>
          </p:nvPr>
        </p:nvSpPr>
        <p:spPr>
          <a:xfrm>
            <a:off x="609601" y="2508250"/>
            <a:ext cx="4983469" cy="4346575"/>
          </a:xfrm>
        </p:spPr>
        <p:txBody>
          <a:bodyPr/>
          <a:lstStyle/>
          <a:p>
            <a:pPr marL="0" lvl="0" indent="0" rtl="0">
              <a:buNone/>
            </a:pPr>
            <a:r>
              <a:rPr lang="en-US" dirty="0"/>
              <a:t>If you have any questions about eligibility, contact EMCR at 1800-663-3456 for guidance</a:t>
            </a:r>
            <a:endParaRPr lang="en-CA" dirty="0"/>
          </a:p>
          <a:p>
            <a:pPr marL="0" indent="0">
              <a:buNone/>
            </a:pPr>
            <a:endParaRPr lang="en-CA" dirty="0"/>
          </a:p>
        </p:txBody>
      </p:sp>
      <p:sp>
        <p:nvSpPr>
          <p:cNvPr id="4" name="Content Placeholder 3">
            <a:extLst>
              <a:ext uri="{FF2B5EF4-FFF2-40B4-BE49-F238E27FC236}">
                <a16:creationId xmlns:a16="http://schemas.microsoft.com/office/drawing/2014/main" id="{529ED02A-8B61-5ED0-B22B-C55527B197B3}"/>
              </a:ext>
            </a:extLst>
          </p:cNvPr>
          <p:cNvSpPr>
            <a:spLocks noGrp="1"/>
          </p:cNvSpPr>
          <p:nvPr>
            <p:ph idx="11"/>
          </p:nvPr>
        </p:nvSpPr>
        <p:spPr>
          <a:xfrm>
            <a:off x="6278089" y="2508250"/>
            <a:ext cx="4983469" cy="4346573"/>
          </a:xfrm>
        </p:spPr>
        <p:txBody>
          <a:bodyPr/>
          <a:lstStyle/>
          <a:p>
            <a:pPr marL="0" indent="0">
              <a:buNone/>
            </a:pPr>
            <a:r>
              <a:rPr lang="en-US" dirty="0"/>
              <a:t>ESS Service is only provided for the 72 hours immediately following the loss of residence </a:t>
            </a:r>
            <a:endParaRPr lang="en-CA" dirty="0"/>
          </a:p>
          <a:p>
            <a:pPr marL="0" indent="0">
              <a:buNone/>
            </a:pPr>
            <a:endParaRPr lang="en-CA" dirty="0"/>
          </a:p>
        </p:txBody>
      </p:sp>
    </p:spTree>
    <p:custDataLst>
      <p:tags r:id="rId1"/>
    </p:custDataLst>
    <p:extLst>
      <p:ext uri="{BB962C8B-B14F-4D97-AF65-F5344CB8AC3E}">
        <p14:creationId xmlns:p14="http://schemas.microsoft.com/office/powerpoint/2010/main" val="42790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5201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3367-4794-4997-20C9-7915394C5570}"/>
              </a:ext>
            </a:extLst>
          </p:cNvPr>
          <p:cNvSpPr>
            <a:spLocks noGrp="1"/>
          </p:cNvSpPr>
          <p:nvPr>
            <p:ph type="title"/>
          </p:nvPr>
        </p:nvSpPr>
        <p:spPr/>
        <p:txBody>
          <a:bodyPr/>
          <a:lstStyle/>
          <a:p>
            <a:r>
              <a:rPr lang="en-US" dirty="0"/>
              <a:t>Getting Ready with BCEMS</a:t>
            </a:r>
            <a:endParaRPr lang="en-CA" dirty="0"/>
          </a:p>
        </p:txBody>
      </p:sp>
      <p:grpSp>
        <p:nvGrpSpPr>
          <p:cNvPr id="5" name="Group 4">
            <a:extLst>
              <a:ext uri="{FF2B5EF4-FFF2-40B4-BE49-F238E27FC236}">
                <a16:creationId xmlns:a16="http://schemas.microsoft.com/office/drawing/2014/main" id="{00308CD1-838D-C8B3-934D-F1B3673D8561}"/>
              </a:ext>
            </a:extLst>
          </p:cNvPr>
          <p:cNvGrpSpPr/>
          <p:nvPr/>
        </p:nvGrpSpPr>
        <p:grpSpPr>
          <a:xfrm>
            <a:off x="2722418" y="1576799"/>
            <a:ext cx="6996545" cy="4547753"/>
            <a:chOff x="2722418" y="1576799"/>
            <a:chExt cx="6996545" cy="4547753"/>
          </a:xfrm>
        </p:grpSpPr>
        <p:pic>
          <p:nvPicPr>
            <p:cNvPr id="6" name="Content Placeholder 3">
              <a:extLst>
                <a:ext uri="{FF2B5EF4-FFF2-40B4-BE49-F238E27FC236}">
                  <a16:creationId xmlns:a16="http://schemas.microsoft.com/office/drawing/2014/main" id="{C35544CD-D30F-D9C9-0DF3-F6E40F8FA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418" y="1576799"/>
              <a:ext cx="6996545" cy="4547753"/>
            </a:xfrm>
            <a:prstGeom prst="rect">
              <a:avLst/>
            </a:prstGeom>
          </p:spPr>
        </p:pic>
        <p:sp>
          <p:nvSpPr>
            <p:cNvPr id="7" name="Right Brace 6">
              <a:extLst>
                <a:ext uri="{FF2B5EF4-FFF2-40B4-BE49-F238E27FC236}">
                  <a16:creationId xmlns:a16="http://schemas.microsoft.com/office/drawing/2014/main" id="{D5BB7782-9B75-4BE3-E3F5-F1D2457B8030}"/>
                </a:ext>
              </a:extLst>
            </p:cNvPr>
            <p:cNvSpPr/>
            <p:nvPr/>
          </p:nvSpPr>
          <p:spPr>
            <a:xfrm>
              <a:off x="6220691" y="1576799"/>
              <a:ext cx="609600" cy="1166018"/>
            </a:xfrm>
            <a:prstGeom prst="rightBrace">
              <a:avLst/>
            </a:prstGeom>
            <a:noFill/>
            <a:ln w="101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ight Brace 7">
              <a:extLst>
                <a:ext uri="{FF2B5EF4-FFF2-40B4-BE49-F238E27FC236}">
                  <a16:creationId xmlns:a16="http://schemas.microsoft.com/office/drawing/2014/main" id="{A79132B5-FA10-1E00-4E0D-EC9F4E127113}"/>
                </a:ext>
              </a:extLst>
            </p:cNvPr>
            <p:cNvSpPr/>
            <p:nvPr/>
          </p:nvSpPr>
          <p:spPr>
            <a:xfrm>
              <a:off x="6220691" y="2721588"/>
              <a:ext cx="609600" cy="3332017"/>
            </a:xfrm>
            <a:prstGeom prst="rightBrace">
              <a:avLst/>
            </a:prstGeom>
            <a:noFill/>
            <a:ln w="101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TextBox 8">
              <a:extLst>
                <a:ext uri="{FF2B5EF4-FFF2-40B4-BE49-F238E27FC236}">
                  <a16:creationId xmlns:a16="http://schemas.microsoft.com/office/drawing/2014/main" id="{5A174474-AB8B-1F84-042C-3F6250BBEC45}"/>
                </a:ext>
              </a:extLst>
            </p:cNvPr>
            <p:cNvSpPr txBox="1"/>
            <p:nvPr/>
          </p:nvSpPr>
          <p:spPr>
            <a:xfrm>
              <a:off x="6830291" y="1855255"/>
              <a:ext cx="2632364" cy="646331"/>
            </a:xfrm>
            <a:prstGeom prst="rect">
              <a:avLst/>
            </a:prstGeom>
            <a:solidFill>
              <a:schemeClr val="bg1"/>
            </a:solidFill>
            <a:ln w="25400">
              <a:solidFill>
                <a:schemeClr val="accent1">
                  <a:shade val="50000"/>
                </a:schemeClr>
              </a:solidFill>
            </a:ln>
          </p:spPr>
          <p:txBody>
            <a:bodyPr wrap="square" rtlCol="0">
              <a:spAutoFit/>
            </a:bodyPr>
            <a:lstStyle/>
            <a:p>
              <a:r>
                <a:rPr lang="en-US" dirty="0"/>
                <a:t>RESPONSE, PROVIDING SERVICE</a:t>
              </a:r>
              <a:endParaRPr lang="en-CA" dirty="0"/>
            </a:p>
          </p:txBody>
        </p:sp>
        <p:sp>
          <p:nvSpPr>
            <p:cNvPr id="10" name="TextBox 9">
              <a:extLst>
                <a:ext uri="{FF2B5EF4-FFF2-40B4-BE49-F238E27FC236}">
                  <a16:creationId xmlns:a16="http://schemas.microsoft.com/office/drawing/2014/main" id="{C969B948-0CBC-84BF-5BE0-1276BB3FF9C1}"/>
                </a:ext>
              </a:extLst>
            </p:cNvPr>
            <p:cNvSpPr txBox="1"/>
            <p:nvPr/>
          </p:nvSpPr>
          <p:spPr>
            <a:xfrm>
              <a:off x="6830291" y="3925931"/>
              <a:ext cx="2632364" cy="923330"/>
            </a:xfrm>
            <a:prstGeom prst="rect">
              <a:avLst/>
            </a:prstGeom>
            <a:solidFill>
              <a:schemeClr val="bg1"/>
            </a:solidFill>
            <a:ln w="25400">
              <a:solidFill>
                <a:schemeClr val="accent1">
                  <a:shade val="50000"/>
                </a:schemeClr>
              </a:solidFill>
            </a:ln>
          </p:spPr>
          <p:txBody>
            <a:bodyPr wrap="square" rtlCol="0">
              <a:spAutoFit/>
            </a:bodyPr>
            <a:lstStyle/>
            <a:p>
              <a:r>
                <a:rPr lang="en-US" dirty="0"/>
                <a:t>PLANNING, PREPARATION,</a:t>
              </a:r>
            </a:p>
            <a:p>
              <a:r>
                <a:rPr lang="en-US" dirty="0"/>
                <a:t>ORGANIZATION, ACTIVATION PROCEDURES</a:t>
              </a:r>
              <a:endParaRPr lang="en-CA" dirty="0"/>
            </a:p>
          </p:txBody>
        </p:sp>
        <p:sp>
          <p:nvSpPr>
            <p:cNvPr id="11" name="TextBox 10">
              <a:extLst>
                <a:ext uri="{FF2B5EF4-FFF2-40B4-BE49-F238E27FC236}">
                  <a16:creationId xmlns:a16="http://schemas.microsoft.com/office/drawing/2014/main" id="{7B5C848E-8860-9D2C-B357-5E91F91B9CAD}"/>
                </a:ext>
              </a:extLst>
            </p:cNvPr>
            <p:cNvSpPr txBox="1"/>
            <p:nvPr/>
          </p:nvSpPr>
          <p:spPr>
            <a:xfrm>
              <a:off x="3616040" y="5724791"/>
              <a:ext cx="5818901" cy="369332"/>
            </a:xfrm>
            <a:prstGeom prst="rect">
              <a:avLst/>
            </a:prstGeom>
            <a:solidFill>
              <a:schemeClr val="bg1"/>
            </a:solidFill>
            <a:ln w="25400">
              <a:solidFill>
                <a:schemeClr val="accent1">
                  <a:shade val="50000"/>
                </a:schemeClr>
              </a:solidFill>
            </a:ln>
          </p:spPr>
          <p:txBody>
            <a:bodyPr wrap="none" rtlCol="0">
              <a:spAutoFit/>
            </a:bodyPr>
            <a:lstStyle/>
            <a:p>
              <a:r>
                <a:rPr lang="en-US" dirty="0"/>
                <a:t>BC EMERGENCY MANAGEMENT SYSTEM (BCEMS)</a:t>
              </a:r>
              <a:endParaRPr lang="en-CA" dirty="0"/>
            </a:p>
          </p:txBody>
        </p:sp>
      </p:grpSp>
    </p:spTree>
    <p:custDataLst>
      <p:tags r:id="rId1"/>
    </p:custDataLst>
    <p:extLst>
      <p:ext uri="{BB962C8B-B14F-4D97-AF65-F5344CB8AC3E}">
        <p14:creationId xmlns:p14="http://schemas.microsoft.com/office/powerpoint/2010/main" val="247350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1434-58E4-22FF-81C5-07336AB54E84}"/>
              </a:ext>
            </a:extLst>
          </p:cNvPr>
          <p:cNvSpPr>
            <a:spLocks noGrp="1"/>
          </p:cNvSpPr>
          <p:nvPr>
            <p:ph type="title"/>
          </p:nvPr>
        </p:nvSpPr>
        <p:spPr/>
        <p:txBody>
          <a:bodyPr/>
          <a:lstStyle/>
          <a:p>
            <a:r>
              <a:rPr lang="en-US" dirty="0"/>
              <a:t>ESS Level 1 Response</a:t>
            </a:r>
            <a:endParaRPr lang="en-CA" dirty="0"/>
          </a:p>
        </p:txBody>
      </p:sp>
      <p:pic>
        <p:nvPicPr>
          <p:cNvPr id="3" name="Picture 2">
            <a:extLst>
              <a:ext uri="{FF2B5EF4-FFF2-40B4-BE49-F238E27FC236}">
                <a16:creationId xmlns:a16="http://schemas.microsoft.com/office/drawing/2014/main" id="{07F16D5C-001B-91FF-F9C4-3B7F1E7EFA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55" t="16850" r="10753" b="52784"/>
          <a:stretch/>
        </p:blipFill>
        <p:spPr>
          <a:xfrm>
            <a:off x="2826936" y="1428158"/>
            <a:ext cx="7664757" cy="4144963"/>
          </a:xfrm>
          <a:prstGeom prst="rect">
            <a:avLst/>
          </a:prstGeom>
        </p:spPr>
      </p:pic>
    </p:spTree>
    <p:custDataLst>
      <p:tags r:id="rId1"/>
    </p:custDataLst>
    <p:extLst>
      <p:ext uri="{BB962C8B-B14F-4D97-AF65-F5344CB8AC3E}">
        <p14:creationId xmlns:p14="http://schemas.microsoft.com/office/powerpoint/2010/main" val="5751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74E0-9134-A05E-DD48-CEC7BE7DEC4E}"/>
              </a:ext>
            </a:extLst>
          </p:cNvPr>
          <p:cNvSpPr>
            <a:spLocks noGrp="1"/>
          </p:cNvSpPr>
          <p:nvPr>
            <p:ph type="title"/>
          </p:nvPr>
        </p:nvSpPr>
        <p:spPr/>
        <p:txBody>
          <a:bodyPr/>
          <a:lstStyle/>
          <a:p>
            <a:r>
              <a:rPr lang="en-US" dirty="0"/>
              <a:t>EMCR Provides…</a:t>
            </a:r>
            <a:endParaRPr lang="en-CA" dirty="0"/>
          </a:p>
        </p:txBody>
      </p:sp>
      <p:sp>
        <p:nvSpPr>
          <p:cNvPr id="3" name="Content Placeholder 2">
            <a:extLst>
              <a:ext uri="{FF2B5EF4-FFF2-40B4-BE49-F238E27FC236}">
                <a16:creationId xmlns:a16="http://schemas.microsoft.com/office/drawing/2014/main" id="{C3D4F18C-BECE-573A-CB2F-45541FAD7D9A}"/>
              </a:ext>
            </a:extLst>
          </p:cNvPr>
          <p:cNvSpPr>
            <a:spLocks noGrp="1"/>
          </p:cNvSpPr>
          <p:nvPr>
            <p:ph idx="1"/>
          </p:nvPr>
        </p:nvSpPr>
        <p:spPr/>
        <p:txBody>
          <a:bodyPr/>
          <a:lstStyle/>
          <a:p>
            <a:r>
              <a:rPr lang="en-US" dirty="0"/>
              <a:t>ESS training</a:t>
            </a:r>
          </a:p>
          <a:p>
            <a:r>
              <a:rPr lang="en-US" dirty="0"/>
              <a:t>24-hour phone support</a:t>
            </a:r>
          </a:p>
          <a:p>
            <a:r>
              <a:rPr lang="en-US" dirty="0"/>
              <a:t>Financial support</a:t>
            </a:r>
          </a:p>
          <a:p>
            <a:pPr lvl="1"/>
            <a:r>
              <a:rPr lang="en-US" dirty="0"/>
              <a:t>Lodging or shelter allowance, food, clothing, transportation, incidentals</a:t>
            </a:r>
            <a:endParaRPr lang="en-CA" dirty="0"/>
          </a:p>
          <a:p>
            <a:endParaRPr lang="en-CA" dirty="0"/>
          </a:p>
        </p:txBody>
      </p:sp>
    </p:spTree>
    <p:custDataLst>
      <p:tags r:id="rId1"/>
    </p:custDataLst>
    <p:extLst>
      <p:ext uri="{BB962C8B-B14F-4D97-AF65-F5344CB8AC3E}">
        <p14:creationId xmlns:p14="http://schemas.microsoft.com/office/powerpoint/2010/main" val="194351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C3B-1E0D-DE80-A652-FAF66D577F18}"/>
              </a:ext>
            </a:extLst>
          </p:cNvPr>
          <p:cNvSpPr>
            <a:spLocks noGrp="1"/>
          </p:cNvSpPr>
          <p:nvPr>
            <p:ph type="title"/>
          </p:nvPr>
        </p:nvSpPr>
        <p:spPr/>
        <p:txBody>
          <a:bodyPr/>
          <a:lstStyle/>
          <a:p>
            <a:r>
              <a:rPr lang="en-US" dirty="0"/>
              <a:t>Who is Responsible?</a:t>
            </a:r>
            <a:endParaRPr lang="en-CA" dirty="0"/>
          </a:p>
        </p:txBody>
      </p:sp>
      <p:sp>
        <p:nvSpPr>
          <p:cNvPr id="3" name="Content Placeholder 2">
            <a:extLst>
              <a:ext uri="{FF2B5EF4-FFF2-40B4-BE49-F238E27FC236}">
                <a16:creationId xmlns:a16="http://schemas.microsoft.com/office/drawing/2014/main" id="{3ADDB292-0C1C-6694-881A-F338BF5E98E6}"/>
              </a:ext>
            </a:extLst>
          </p:cNvPr>
          <p:cNvSpPr>
            <a:spLocks noGrp="1"/>
          </p:cNvSpPr>
          <p:nvPr>
            <p:ph idx="1"/>
          </p:nvPr>
        </p:nvSpPr>
        <p:spPr/>
        <p:txBody>
          <a:bodyPr/>
          <a:lstStyle/>
          <a:p>
            <a:r>
              <a:rPr lang="en-US" dirty="0"/>
              <a:t>Local ESS team</a:t>
            </a:r>
          </a:p>
          <a:p>
            <a:r>
              <a:rPr lang="en-US" dirty="0"/>
              <a:t>Municipal employees</a:t>
            </a:r>
          </a:p>
          <a:p>
            <a:r>
              <a:rPr lang="en-US" dirty="0"/>
              <a:t>Contract or partner organizations (e.g. Red Cross, Victim Services).</a:t>
            </a:r>
            <a:endParaRPr lang="en-CA" dirty="0"/>
          </a:p>
          <a:p>
            <a:pPr marL="0" indent="0">
              <a:buNone/>
            </a:pPr>
            <a:endParaRPr lang="en-CA" dirty="0"/>
          </a:p>
        </p:txBody>
      </p:sp>
      <p:pic>
        <p:nvPicPr>
          <p:cNvPr id="4" name="Picture 3">
            <a:extLst>
              <a:ext uri="{FF2B5EF4-FFF2-40B4-BE49-F238E27FC236}">
                <a16:creationId xmlns:a16="http://schemas.microsoft.com/office/drawing/2014/main" id="{47122AAF-F4F9-C37C-2BB1-33DA97A317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55" t="16850" r="10753" b="52784"/>
          <a:stretch/>
        </p:blipFill>
        <p:spPr>
          <a:xfrm>
            <a:off x="6096000" y="3429000"/>
            <a:ext cx="4192597" cy="2267281"/>
          </a:xfrm>
          <a:prstGeom prst="rect">
            <a:avLst/>
          </a:prstGeom>
        </p:spPr>
      </p:pic>
    </p:spTree>
    <p:custDataLst>
      <p:tags r:id="rId1"/>
    </p:custDataLst>
    <p:extLst>
      <p:ext uri="{BB962C8B-B14F-4D97-AF65-F5344CB8AC3E}">
        <p14:creationId xmlns:p14="http://schemas.microsoft.com/office/powerpoint/2010/main" val="330034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61EA-0048-9061-5496-7FF659904C0A}"/>
              </a:ext>
            </a:extLst>
          </p:cNvPr>
          <p:cNvSpPr>
            <a:spLocks noGrp="1"/>
          </p:cNvSpPr>
          <p:nvPr>
            <p:ph type="title"/>
          </p:nvPr>
        </p:nvSpPr>
        <p:spPr/>
        <p:txBody>
          <a:bodyPr>
            <a:normAutofit fontScale="90000"/>
          </a:bodyPr>
          <a:lstStyle/>
          <a:p>
            <a:r>
              <a:rPr lang="en-US" dirty="0"/>
              <a:t>Advance Preparations for ESS Level One Responders</a:t>
            </a:r>
            <a:endParaRPr lang="en-CA" dirty="0"/>
          </a:p>
        </p:txBody>
      </p:sp>
      <p:graphicFrame>
        <p:nvGraphicFramePr>
          <p:cNvPr id="3" name="Content Placeholder 3">
            <a:extLst>
              <a:ext uri="{FF2B5EF4-FFF2-40B4-BE49-F238E27FC236}">
                <a16:creationId xmlns:a16="http://schemas.microsoft.com/office/drawing/2014/main" id="{9D2BBE9A-46E8-699C-710C-8591745F51A0}"/>
              </a:ext>
            </a:extLst>
          </p:cNvPr>
          <p:cNvGraphicFramePr>
            <a:graphicFrameLocks/>
          </p:cNvGraphicFramePr>
          <p:nvPr>
            <p:extLst>
              <p:ext uri="{D42A27DB-BD31-4B8C-83A1-F6EECF244321}">
                <p14:modId xmlns:p14="http://schemas.microsoft.com/office/powerpoint/2010/main" val="3383660574"/>
              </p:ext>
            </p:extLst>
          </p:nvPr>
        </p:nvGraphicFramePr>
        <p:xfrm>
          <a:off x="2079399" y="1536067"/>
          <a:ext cx="8229600" cy="460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5265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99AC668-B5C1-C002-ABC6-16A16B071436}"/>
              </a:ext>
            </a:extLst>
          </p:cNvPr>
          <p:cNvSpPr>
            <a:spLocks noGrp="1"/>
          </p:cNvSpPr>
          <p:nvPr>
            <p:ph type="body" sz="quarter" idx="4294967295"/>
          </p:nvPr>
        </p:nvSpPr>
        <p:spPr>
          <a:xfrm>
            <a:off x="4447308" y="591344"/>
            <a:ext cx="6906491" cy="5585619"/>
          </a:xfrm>
        </p:spPr>
        <p:txBody>
          <a:bodyPr vert="horz" lIns="91440" tIns="45720" rIns="91440" bIns="45720" rtlCol="0" anchor="ctr">
            <a:normAutofit/>
          </a:bodyPr>
          <a:lstStyle/>
          <a:p>
            <a:pPr marL="0" indent="0">
              <a:buNone/>
            </a:pPr>
            <a:r>
              <a:rPr lang="en-US" b="1" dirty="0"/>
              <a:t>We respectfully acknowledge the Justice Institute of British Columbia’s New Westminster campus is located on the unceded Traditional Territories of the </a:t>
            </a:r>
            <a:r>
              <a:rPr lang="en-US" b="1" dirty="0" err="1"/>
              <a:t>qiqéyt</a:t>
            </a:r>
            <a:r>
              <a:rPr lang="en-US" b="1" dirty="0"/>
              <a:t> (</a:t>
            </a:r>
            <a:r>
              <a:rPr lang="en-US" b="1" dirty="0" err="1"/>
              <a:t>Qayqayt</a:t>
            </a:r>
            <a:r>
              <a:rPr lang="en-US" b="1" dirty="0"/>
              <a:t>), </a:t>
            </a:r>
            <a:r>
              <a:rPr lang="en-US" b="1" dirty="0" err="1"/>
              <a:t>xʷməθkʷəy̓əm</a:t>
            </a:r>
            <a:r>
              <a:rPr lang="en-US" b="1" dirty="0"/>
              <a:t> (Musqueam) and Coast Salish people.</a:t>
            </a:r>
          </a:p>
        </p:txBody>
      </p:sp>
    </p:spTree>
    <p:custDataLst>
      <p:tags r:id="rId1"/>
    </p:custDataLst>
    <p:extLst>
      <p:ext uri="{BB962C8B-B14F-4D97-AF65-F5344CB8AC3E}">
        <p14:creationId xmlns:p14="http://schemas.microsoft.com/office/powerpoint/2010/main" val="44265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427E-E2B7-8CE2-C088-D952AE331EC6}"/>
              </a:ext>
            </a:extLst>
          </p:cNvPr>
          <p:cNvSpPr>
            <a:spLocks noGrp="1"/>
          </p:cNvSpPr>
          <p:nvPr>
            <p:ph type="title"/>
          </p:nvPr>
        </p:nvSpPr>
        <p:spPr/>
        <p:txBody>
          <a:bodyPr/>
          <a:lstStyle/>
          <a:p>
            <a:r>
              <a:rPr lang="en-US" dirty="0"/>
              <a:t>Call Out Procedures</a:t>
            </a:r>
            <a:endParaRPr lang="en-CA" dirty="0"/>
          </a:p>
        </p:txBody>
      </p:sp>
      <p:graphicFrame>
        <p:nvGraphicFramePr>
          <p:cNvPr id="3" name="Content Placeholder 3">
            <a:extLst>
              <a:ext uri="{FF2B5EF4-FFF2-40B4-BE49-F238E27FC236}">
                <a16:creationId xmlns:a16="http://schemas.microsoft.com/office/drawing/2014/main" id="{1D87D6B9-55F1-80C6-8A2F-08BBBDD3C7A9}"/>
              </a:ext>
            </a:extLst>
          </p:cNvPr>
          <p:cNvGraphicFramePr>
            <a:graphicFrameLocks/>
          </p:cNvGraphicFramePr>
          <p:nvPr>
            <p:extLst>
              <p:ext uri="{D42A27DB-BD31-4B8C-83A1-F6EECF244321}">
                <p14:modId xmlns:p14="http://schemas.microsoft.com/office/powerpoint/2010/main" val="1285479987"/>
              </p:ext>
            </p:extLst>
          </p:nvPr>
        </p:nvGraphicFramePr>
        <p:xfrm>
          <a:off x="2079399" y="1502472"/>
          <a:ext cx="7688056" cy="4579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7517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393203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4162-1B79-BAD4-6C36-F8B783BDD120}"/>
              </a:ext>
            </a:extLst>
          </p:cNvPr>
          <p:cNvSpPr>
            <a:spLocks noGrp="1"/>
          </p:cNvSpPr>
          <p:nvPr>
            <p:ph type="title"/>
          </p:nvPr>
        </p:nvSpPr>
        <p:spPr/>
        <p:txBody>
          <a:bodyPr>
            <a:normAutofit fontScale="90000"/>
          </a:bodyPr>
          <a:lstStyle/>
          <a:p>
            <a:r>
              <a:rPr lang="en-US" dirty="0"/>
              <a:t>Providing Service</a:t>
            </a:r>
            <a:br>
              <a:rPr lang="en-US" dirty="0"/>
            </a:br>
            <a:r>
              <a:rPr lang="en-US" dirty="0"/>
              <a:t>Level One Response</a:t>
            </a:r>
            <a:endParaRPr lang="en-CA" dirty="0"/>
          </a:p>
        </p:txBody>
      </p:sp>
      <p:pic>
        <p:nvPicPr>
          <p:cNvPr id="3" name="Picture 2">
            <a:extLst>
              <a:ext uri="{FF2B5EF4-FFF2-40B4-BE49-F238E27FC236}">
                <a16:creationId xmlns:a16="http://schemas.microsoft.com/office/drawing/2014/main" id="{3453CA54-7F07-1E4A-7E61-A5E534239B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55" t="16850" r="10753" b="52784"/>
          <a:stretch/>
        </p:blipFill>
        <p:spPr>
          <a:xfrm>
            <a:off x="739621" y="1752600"/>
            <a:ext cx="7664757" cy="4144963"/>
          </a:xfrm>
          <a:prstGeom prst="rect">
            <a:avLst/>
          </a:prstGeom>
        </p:spPr>
      </p:pic>
      <p:pic>
        <p:nvPicPr>
          <p:cNvPr id="4" name="Picture 3">
            <a:extLst>
              <a:ext uri="{FF2B5EF4-FFF2-40B4-BE49-F238E27FC236}">
                <a16:creationId xmlns:a16="http://schemas.microsoft.com/office/drawing/2014/main" id="{C07206A4-086B-53BF-E610-2801AAC2A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4714" y="2662300"/>
            <a:ext cx="3097392" cy="3060518"/>
          </a:xfrm>
          <a:prstGeom prst="rect">
            <a:avLst/>
          </a:prstGeom>
        </p:spPr>
      </p:pic>
    </p:spTree>
    <p:custDataLst>
      <p:tags r:id="rId1"/>
    </p:custDataLst>
    <p:extLst>
      <p:ext uri="{BB962C8B-B14F-4D97-AF65-F5344CB8AC3E}">
        <p14:creationId xmlns:p14="http://schemas.microsoft.com/office/powerpoint/2010/main" val="2899653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A0FB-415F-3D15-F20A-E1B516B4D071}"/>
              </a:ext>
            </a:extLst>
          </p:cNvPr>
          <p:cNvSpPr>
            <a:spLocks noGrp="1"/>
          </p:cNvSpPr>
          <p:nvPr>
            <p:ph type="title"/>
          </p:nvPr>
        </p:nvSpPr>
        <p:spPr/>
        <p:txBody>
          <a:bodyPr/>
          <a:lstStyle/>
          <a:p>
            <a:r>
              <a:rPr lang="en-US" dirty="0"/>
              <a:t>Providing Service</a:t>
            </a:r>
            <a:endParaRPr lang="en-CA" dirty="0"/>
          </a:p>
        </p:txBody>
      </p:sp>
      <p:pic>
        <p:nvPicPr>
          <p:cNvPr id="3" name="Picture 2">
            <a:extLst>
              <a:ext uri="{FF2B5EF4-FFF2-40B4-BE49-F238E27FC236}">
                <a16:creationId xmlns:a16="http://schemas.microsoft.com/office/drawing/2014/main" id="{1BE7B74A-D217-2B26-411B-5F0D97AB5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436327"/>
            <a:ext cx="2910162" cy="4368800"/>
          </a:xfrm>
          <a:prstGeom prst="rect">
            <a:avLst/>
          </a:prstGeom>
        </p:spPr>
        <p:style>
          <a:lnRef idx="0">
            <a:schemeClr val="accent1"/>
          </a:lnRef>
          <a:fillRef idx="3">
            <a:schemeClr val="accent1"/>
          </a:fillRef>
          <a:effectRef idx="3">
            <a:schemeClr val="accent1"/>
          </a:effectRef>
          <a:fontRef idx="minor">
            <a:schemeClr val="lt1"/>
          </a:fontRef>
        </p:style>
      </p:pic>
      <p:graphicFrame>
        <p:nvGraphicFramePr>
          <p:cNvPr id="4" name="Content Placeholder 3">
            <a:extLst>
              <a:ext uri="{FF2B5EF4-FFF2-40B4-BE49-F238E27FC236}">
                <a16:creationId xmlns:a16="http://schemas.microsoft.com/office/drawing/2014/main" id="{7C3CFD02-5B07-2FA8-5387-D05C62C16360}"/>
              </a:ext>
            </a:extLst>
          </p:cNvPr>
          <p:cNvGraphicFramePr>
            <a:graphicFrameLocks/>
          </p:cNvGraphicFramePr>
          <p:nvPr>
            <p:extLst>
              <p:ext uri="{D42A27DB-BD31-4B8C-83A1-F6EECF244321}">
                <p14:modId xmlns:p14="http://schemas.microsoft.com/office/powerpoint/2010/main" val="790640221"/>
              </p:ext>
            </p:extLst>
          </p:nvPr>
        </p:nvGraphicFramePr>
        <p:xfrm>
          <a:off x="7369849" y="976746"/>
          <a:ext cx="3723267" cy="4828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21295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C642-268D-A304-07E8-91A62FD48B53}"/>
              </a:ext>
            </a:extLst>
          </p:cNvPr>
          <p:cNvSpPr>
            <a:spLocks noGrp="1"/>
          </p:cNvSpPr>
          <p:nvPr>
            <p:ph type="title"/>
          </p:nvPr>
        </p:nvSpPr>
        <p:spPr/>
        <p:txBody>
          <a:bodyPr/>
          <a:lstStyle/>
          <a:p>
            <a:r>
              <a:rPr lang="en-US" dirty="0"/>
              <a:t>Break</a:t>
            </a:r>
            <a:endParaRPr lang="en-CA" dirty="0"/>
          </a:p>
        </p:txBody>
      </p:sp>
      <p:sp>
        <p:nvSpPr>
          <p:cNvPr id="3" name="Text Placeholder 2">
            <a:extLst>
              <a:ext uri="{FF2B5EF4-FFF2-40B4-BE49-F238E27FC236}">
                <a16:creationId xmlns:a16="http://schemas.microsoft.com/office/drawing/2014/main" id="{86F0B30A-E8A5-D717-CC2C-D16642027C38}"/>
              </a:ext>
            </a:extLst>
          </p:cNvPr>
          <p:cNvSpPr>
            <a:spLocks noGrp="1"/>
          </p:cNvSpPr>
          <p:nvPr>
            <p:ph type="body" idx="1"/>
          </p:nvPr>
        </p:nvSpPr>
        <p:spPr/>
        <p:txBody>
          <a:bodyPr/>
          <a:lstStyle/>
          <a:p>
            <a:r>
              <a:rPr lang="en-US" dirty="0"/>
              <a:t>15 Minute Break</a:t>
            </a:r>
            <a:endParaRPr lang="en-CA" dirty="0"/>
          </a:p>
        </p:txBody>
      </p:sp>
    </p:spTree>
    <p:custDataLst>
      <p:tags r:id="rId1"/>
    </p:custDataLst>
    <p:extLst>
      <p:ext uri="{BB962C8B-B14F-4D97-AF65-F5344CB8AC3E}">
        <p14:creationId xmlns:p14="http://schemas.microsoft.com/office/powerpoint/2010/main" val="1020834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79BB-0903-9E4B-BB91-59805F78BFF0}"/>
              </a:ext>
            </a:extLst>
          </p:cNvPr>
          <p:cNvSpPr>
            <a:spLocks noGrp="1"/>
          </p:cNvSpPr>
          <p:nvPr>
            <p:ph type="title"/>
          </p:nvPr>
        </p:nvSpPr>
        <p:spPr/>
        <p:txBody>
          <a:bodyPr/>
          <a:lstStyle/>
          <a:p>
            <a:r>
              <a:rPr lang="en-US" dirty="0"/>
              <a:t>Donations: Money and Goods</a:t>
            </a:r>
            <a:endParaRPr lang="en-CA" dirty="0"/>
          </a:p>
        </p:txBody>
      </p:sp>
      <p:sp>
        <p:nvSpPr>
          <p:cNvPr id="3" name="Content Placeholder 2">
            <a:extLst>
              <a:ext uri="{FF2B5EF4-FFF2-40B4-BE49-F238E27FC236}">
                <a16:creationId xmlns:a16="http://schemas.microsoft.com/office/drawing/2014/main" id="{D5F5DD66-C8F1-EA68-2779-B5F13CCAC193}"/>
              </a:ext>
            </a:extLst>
          </p:cNvPr>
          <p:cNvSpPr>
            <a:spLocks noGrp="1"/>
          </p:cNvSpPr>
          <p:nvPr>
            <p:ph idx="1"/>
          </p:nvPr>
        </p:nvSpPr>
        <p:spPr/>
        <p:txBody>
          <a:bodyPr/>
          <a:lstStyle/>
          <a:p>
            <a:r>
              <a:rPr lang="en-US" dirty="0"/>
              <a:t>ESS responders </a:t>
            </a:r>
            <a:r>
              <a:rPr lang="en-US" b="1" dirty="0">
                <a:solidFill>
                  <a:schemeClr val="accent5"/>
                </a:solidFill>
              </a:rPr>
              <a:t>cannot</a:t>
            </a:r>
            <a:r>
              <a:rPr lang="en-US" dirty="0"/>
              <a:t> accept monetary donations for evacuees</a:t>
            </a:r>
            <a:endParaRPr lang="en-CA" dirty="0"/>
          </a:p>
          <a:p>
            <a:r>
              <a:rPr lang="en-US" dirty="0"/>
              <a:t>Appealing for clothing or furniture donations is </a:t>
            </a:r>
            <a:r>
              <a:rPr lang="en-US" b="1" dirty="0">
                <a:solidFill>
                  <a:schemeClr val="accent5"/>
                </a:solidFill>
              </a:rPr>
              <a:t>not</a:t>
            </a:r>
            <a:r>
              <a:rPr lang="en-US" dirty="0"/>
              <a:t> a Level One ESS responsibility. </a:t>
            </a:r>
            <a:endParaRPr lang="en-CA" dirty="0"/>
          </a:p>
          <a:p>
            <a:r>
              <a:rPr lang="en-US" dirty="0"/>
              <a:t>A community organization, Go Fund Me website, or local financial institutions are possible options.</a:t>
            </a:r>
            <a:endParaRPr lang="en-CA" dirty="0"/>
          </a:p>
          <a:p>
            <a:endParaRPr lang="en-CA" dirty="0"/>
          </a:p>
        </p:txBody>
      </p:sp>
    </p:spTree>
    <p:custDataLst>
      <p:tags r:id="rId1"/>
    </p:custDataLst>
    <p:extLst>
      <p:ext uri="{BB962C8B-B14F-4D97-AF65-F5344CB8AC3E}">
        <p14:creationId xmlns:p14="http://schemas.microsoft.com/office/powerpoint/2010/main" val="347935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D7367-40F7-2EEC-76D2-C922E5A05383}"/>
              </a:ext>
            </a:extLst>
          </p:cNvPr>
          <p:cNvSpPr>
            <a:spLocks noGrp="1"/>
          </p:cNvSpPr>
          <p:nvPr>
            <p:ph type="title"/>
          </p:nvPr>
        </p:nvSpPr>
        <p:spPr/>
        <p:txBody>
          <a:bodyPr>
            <a:normAutofit/>
          </a:bodyPr>
          <a:lstStyle/>
          <a:p>
            <a:r>
              <a:rPr lang="en-US" b="1" dirty="0"/>
              <a:t>News Media</a:t>
            </a:r>
            <a:endParaRPr lang="en-CA" dirty="0"/>
          </a:p>
        </p:txBody>
      </p:sp>
      <p:sp>
        <p:nvSpPr>
          <p:cNvPr id="2" name="Text Placeholder 1">
            <a:extLst>
              <a:ext uri="{FF2B5EF4-FFF2-40B4-BE49-F238E27FC236}">
                <a16:creationId xmlns:a16="http://schemas.microsoft.com/office/drawing/2014/main" id="{63F6687F-EDBA-17C9-7532-AABF1F3ECE42}"/>
              </a:ext>
            </a:extLst>
          </p:cNvPr>
          <p:cNvSpPr>
            <a:spLocks noGrp="1"/>
          </p:cNvSpPr>
          <p:nvPr>
            <p:ph idx="1"/>
          </p:nvPr>
        </p:nvSpPr>
        <p:spPr>
          <a:xfrm>
            <a:off x="439387" y="1709000"/>
            <a:ext cx="11313226" cy="3611146"/>
          </a:xfrm>
        </p:spPr>
        <p:txBody>
          <a:bodyPr>
            <a:normAutofit fontScale="85000" lnSpcReduction="10000"/>
          </a:bodyPr>
          <a:lstStyle/>
          <a:p>
            <a:pPr marL="0" indent="0" algn="l">
              <a:lnSpc>
                <a:spcPct val="120000"/>
              </a:lnSpc>
              <a:spcAft>
                <a:spcPts val="600"/>
              </a:spcAft>
              <a:buNone/>
            </a:pPr>
            <a:r>
              <a:rPr lang="en-US" sz="2400" b="0" u="none" strike="noStrike" baseline="0" dirty="0">
                <a:solidFill>
                  <a:srgbClr val="000000"/>
                </a:solidFill>
                <a:latin typeface="Arial" panose="020B0604020202020204" pitchFamily="34" charset="0"/>
                <a:cs typeface="Arial" panose="020B0604020202020204" pitchFamily="34" charset="0"/>
              </a:rPr>
              <a:t>You arrive on an ESS call to a family whose house has been damaged and is determined to be unlivable. </a:t>
            </a:r>
          </a:p>
          <a:p>
            <a:pPr marL="571500" indent="-571500" algn="l">
              <a:lnSpc>
                <a:spcPct val="120000"/>
              </a:lnSpc>
              <a:spcAft>
                <a:spcPts val="600"/>
              </a:spcAft>
              <a:buFont typeface="Arial" panose="020B0604020202020204" pitchFamily="34" charset="0"/>
              <a:buChar char="•"/>
            </a:pPr>
            <a:r>
              <a:rPr lang="en-US" sz="2400" b="0" u="none" strike="noStrike" baseline="0" dirty="0">
                <a:solidFill>
                  <a:srgbClr val="000000"/>
                </a:solidFill>
                <a:latin typeface="Arial" panose="020B0604020202020204" pitchFamily="34" charset="0"/>
                <a:cs typeface="Arial" panose="020B0604020202020204" pitchFamily="34" charset="0"/>
              </a:rPr>
              <a:t>There are some first responders on the scene; a fire truck is nearby. There are bystanders gathered around the perimeter of the scene. A police officer is asking people to stand back. </a:t>
            </a:r>
          </a:p>
          <a:p>
            <a:pPr marL="571500" indent="-571500" algn="l">
              <a:lnSpc>
                <a:spcPct val="120000"/>
              </a:lnSpc>
              <a:spcAft>
                <a:spcPts val="600"/>
              </a:spcAft>
              <a:buFont typeface="Arial" panose="020B0604020202020204" pitchFamily="34" charset="0"/>
              <a:buChar char="•"/>
            </a:pPr>
            <a:r>
              <a:rPr lang="en-US" sz="2400" b="0" u="none" strike="noStrike" baseline="0" dirty="0">
                <a:solidFill>
                  <a:srgbClr val="000000"/>
                </a:solidFill>
                <a:latin typeface="Arial" panose="020B0604020202020204" pitchFamily="34" charset="0"/>
                <a:cs typeface="Arial" panose="020B0604020202020204" pitchFamily="34" charset="0"/>
              </a:rPr>
              <a:t>You and another ESS volunteer are sitting near the house, filling out a referral form when you notice a CTV van pull up. </a:t>
            </a:r>
          </a:p>
          <a:p>
            <a:pPr marL="571500" indent="-571500" algn="l">
              <a:lnSpc>
                <a:spcPct val="120000"/>
              </a:lnSpc>
              <a:spcAft>
                <a:spcPts val="600"/>
              </a:spcAft>
              <a:buFont typeface="Arial" panose="020B0604020202020204" pitchFamily="34" charset="0"/>
              <a:buChar char="•"/>
            </a:pPr>
            <a:r>
              <a:rPr lang="en-US" sz="2400" b="0" u="none" strike="noStrike" baseline="0" dirty="0">
                <a:solidFill>
                  <a:srgbClr val="000000"/>
                </a:solidFill>
                <a:latin typeface="Arial" panose="020B0604020202020204" pitchFamily="34" charset="0"/>
                <a:cs typeface="Arial" panose="020B0604020202020204" pitchFamily="34" charset="0"/>
              </a:rPr>
              <a:t>A camera operator and a reporter get out and begin to head towards you and the family</a:t>
            </a:r>
            <a:endParaRPr lang="en-CA"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0233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45F5-0FC2-A48E-3895-B2E60A355C22}"/>
              </a:ext>
            </a:extLst>
          </p:cNvPr>
          <p:cNvSpPr>
            <a:spLocks noGrp="1"/>
          </p:cNvSpPr>
          <p:nvPr>
            <p:ph type="title"/>
          </p:nvPr>
        </p:nvSpPr>
        <p:spPr/>
        <p:txBody>
          <a:bodyPr/>
          <a:lstStyle/>
          <a:p>
            <a:r>
              <a:rPr lang="en-US" dirty="0"/>
              <a:t>News Media</a:t>
            </a:r>
            <a:endParaRPr lang="en-CA" dirty="0"/>
          </a:p>
        </p:txBody>
      </p:sp>
      <p:graphicFrame>
        <p:nvGraphicFramePr>
          <p:cNvPr id="3" name="Content Placeholder 3">
            <a:extLst>
              <a:ext uri="{FF2B5EF4-FFF2-40B4-BE49-F238E27FC236}">
                <a16:creationId xmlns:a16="http://schemas.microsoft.com/office/drawing/2014/main" id="{B783AAC4-E529-6AE5-80B0-393134B15591}"/>
              </a:ext>
            </a:extLst>
          </p:cNvPr>
          <p:cNvGraphicFramePr>
            <a:graphicFrameLocks/>
          </p:cNvGraphicFramePr>
          <p:nvPr>
            <p:extLst>
              <p:ext uri="{D42A27DB-BD31-4B8C-83A1-F6EECF244321}">
                <p14:modId xmlns:p14="http://schemas.microsoft.com/office/powerpoint/2010/main" val="3281265437"/>
              </p:ext>
            </p:extLst>
          </p:nvPr>
        </p:nvGraphicFramePr>
        <p:xfrm>
          <a:off x="1569466" y="1633294"/>
          <a:ext cx="8859078" cy="4983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868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9BDA-A2EC-0117-825D-920BC6601F6D}"/>
              </a:ext>
            </a:extLst>
          </p:cNvPr>
          <p:cNvSpPr>
            <a:spLocks noGrp="1"/>
          </p:cNvSpPr>
          <p:nvPr>
            <p:ph type="title"/>
          </p:nvPr>
        </p:nvSpPr>
        <p:spPr/>
        <p:txBody>
          <a:bodyPr/>
          <a:lstStyle/>
          <a:p>
            <a:r>
              <a:rPr lang="en-US" dirty="0"/>
              <a:t>Follow-Up</a:t>
            </a:r>
            <a:endParaRPr lang="en-CA" dirty="0"/>
          </a:p>
        </p:txBody>
      </p:sp>
      <p:graphicFrame>
        <p:nvGraphicFramePr>
          <p:cNvPr id="3" name="Content Placeholder 3">
            <a:extLst>
              <a:ext uri="{FF2B5EF4-FFF2-40B4-BE49-F238E27FC236}">
                <a16:creationId xmlns:a16="http://schemas.microsoft.com/office/drawing/2014/main" id="{83725A21-9C7A-205A-DAEE-B49156A6B0AE}"/>
              </a:ext>
            </a:extLst>
          </p:cNvPr>
          <p:cNvGraphicFramePr>
            <a:graphicFrameLocks/>
          </p:cNvGraphicFramePr>
          <p:nvPr>
            <p:extLst>
              <p:ext uri="{D42A27DB-BD31-4B8C-83A1-F6EECF244321}">
                <p14:modId xmlns:p14="http://schemas.microsoft.com/office/powerpoint/2010/main" val="74366933"/>
              </p:ext>
            </p:extLst>
          </p:nvPr>
        </p:nvGraphicFramePr>
        <p:xfrm>
          <a:off x="2320636" y="1641072"/>
          <a:ext cx="7550727" cy="448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9005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190709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249A-C40A-EAB6-678B-0DB94351ED31}"/>
              </a:ext>
            </a:extLst>
          </p:cNvPr>
          <p:cNvSpPr>
            <a:spLocks noGrp="1"/>
          </p:cNvSpPr>
          <p:nvPr>
            <p:ph type="title"/>
          </p:nvPr>
        </p:nvSpPr>
        <p:spPr/>
        <p:txBody>
          <a:bodyPr/>
          <a:lstStyle/>
          <a:p>
            <a:r>
              <a:rPr lang="en-US" dirty="0"/>
              <a:t>Housekeeping</a:t>
            </a:r>
            <a:endParaRPr lang="en-CA" dirty="0"/>
          </a:p>
        </p:txBody>
      </p:sp>
      <p:pic>
        <p:nvPicPr>
          <p:cNvPr id="6" name="Graphic 5" descr="Toilet Paper outline">
            <a:extLst>
              <a:ext uri="{FF2B5EF4-FFF2-40B4-BE49-F238E27FC236}">
                <a16:creationId xmlns:a16="http://schemas.microsoft.com/office/drawing/2014/main" id="{450828D2-D5E7-3308-32FB-F517E7647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1350" y="2743200"/>
            <a:ext cx="1371600" cy="1371600"/>
          </a:xfrm>
          <a:prstGeom prst="rect">
            <a:avLst/>
          </a:prstGeom>
        </p:spPr>
      </p:pic>
      <p:pic>
        <p:nvPicPr>
          <p:cNvPr id="10" name="Graphic 9" descr="Exit outline">
            <a:extLst>
              <a:ext uri="{FF2B5EF4-FFF2-40B4-BE49-F238E27FC236}">
                <a16:creationId xmlns:a16="http://schemas.microsoft.com/office/drawing/2014/main" id="{5AE6EE9A-6207-F74C-C118-FACD1C13D7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2775857"/>
            <a:ext cx="1371600" cy="1371600"/>
          </a:xfrm>
          <a:prstGeom prst="rect">
            <a:avLst/>
          </a:prstGeom>
        </p:spPr>
      </p:pic>
      <p:pic>
        <p:nvPicPr>
          <p:cNvPr id="12" name="Graphic 11" descr="Smart Phone outline">
            <a:extLst>
              <a:ext uri="{FF2B5EF4-FFF2-40B4-BE49-F238E27FC236}">
                <a16:creationId xmlns:a16="http://schemas.microsoft.com/office/drawing/2014/main" id="{C7132066-C6EC-2FA1-6FDF-8C508B6DD6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10200" y="2743200"/>
            <a:ext cx="1371600" cy="1371600"/>
          </a:xfrm>
          <a:prstGeom prst="rect">
            <a:avLst/>
          </a:prstGeom>
        </p:spPr>
      </p:pic>
      <p:pic>
        <p:nvPicPr>
          <p:cNvPr id="14" name="Graphic 13" descr="Document outline">
            <a:extLst>
              <a:ext uri="{FF2B5EF4-FFF2-40B4-BE49-F238E27FC236}">
                <a16:creationId xmlns:a16="http://schemas.microsoft.com/office/drawing/2014/main" id="{EDC50CE8-4798-E705-8ABE-ECB4A1D1BE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67900" y="2775857"/>
            <a:ext cx="1371600" cy="1371600"/>
          </a:xfrm>
          <a:prstGeom prst="rect">
            <a:avLst/>
          </a:prstGeom>
        </p:spPr>
      </p:pic>
      <p:pic>
        <p:nvPicPr>
          <p:cNvPr id="24" name="Graphic 23" descr="Hourglass Finished outline">
            <a:extLst>
              <a:ext uri="{FF2B5EF4-FFF2-40B4-BE49-F238E27FC236}">
                <a16:creationId xmlns:a16="http://schemas.microsoft.com/office/drawing/2014/main" id="{732F1428-089F-2948-AECC-0E7380403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39050" y="2775857"/>
            <a:ext cx="1371600" cy="1371600"/>
          </a:xfrm>
          <a:prstGeom prst="rect">
            <a:avLst/>
          </a:prstGeom>
        </p:spPr>
      </p:pic>
      <p:sp>
        <p:nvSpPr>
          <p:cNvPr id="25" name="TextBox 24">
            <a:extLst>
              <a:ext uri="{FF2B5EF4-FFF2-40B4-BE49-F238E27FC236}">
                <a16:creationId xmlns:a16="http://schemas.microsoft.com/office/drawing/2014/main" id="{01E36773-0501-6644-5343-63BE6048D126}"/>
              </a:ext>
            </a:extLst>
          </p:cNvPr>
          <p:cNvSpPr txBox="1"/>
          <p:nvPr/>
        </p:nvSpPr>
        <p:spPr>
          <a:xfrm>
            <a:off x="609600" y="4147457"/>
            <a:ext cx="2057400" cy="914400"/>
          </a:xfrm>
          <a:prstGeom prst="rect">
            <a:avLst/>
          </a:prstGeom>
          <a:noFill/>
        </p:spPr>
        <p:txBody>
          <a:bodyPr wrap="square" rtlCol="0">
            <a:normAutofit/>
          </a:bodyPr>
          <a:lstStyle/>
          <a:p>
            <a:pPr algn="ctr"/>
            <a:r>
              <a:rPr lang="en-US" dirty="0"/>
              <a:t>Emergency Exits</a:t>
            </a:r>
            <a:endParaRPr lang="en-CA" dirty="0"/>
          </a:p>
        </p:txBody>
      </p:sp>
      <p:sp>
        <p:nvSpPr>
          <p:cNvPr id="26" name="TextBox 25">
            <a:extLst>
              <a:ext uri="{FF2B5EF4-FFF2-40B4-BE49-F238E27FC236}">
                <a16:creationId xmlns:a16="http://schemas.microsoft.com/office/drawing/2014/main" id="{BC558D66-FAE9-41AD-0636-2F3D54DCBAEF}"/>
              </a:ext>
            </a:extLst>
          </p:cNvPr>
          <p:cNvSpPr txBox="1"/>
          <p:nvPr/>
        </p:nvSpPr>
        <p:spPr>
          <a:xfrm>
            <a:off x="2838450" y="4147457"/>
            <a:ext cx="2057400" cy="914400"/>
          </a:xfrm>
          <a:prstGeom prst="rect">
            <a:avLst/>
          </a:prstGeom>
          <a:noFill/>
        </p:spPr>
        <p:txBody>
          <a:bodyPr wrap="square" rtlCol="0">
            <a:normAutofit/>
          </a:bodyPr>
          <a:lstStyle/>
          <a:p>
            <a:pPr algn="ctr"/>
            <a:r>
              <a:rPr lang="en-US" dirty="0"/>
              <a:t>Washrooms</a:t>
            </a:r>
            <a:endParaRPr lang="en-CA" dirty="0"/>
          </a:p>
        </p:txBody>
      </p:sp>
      <p:sp>
        <p:nvSpPr>
          <p:cNvPr id="27" name="TextBox 26">
            <a:extLst>
              <a:ext uri="{FF2B5EF4-FFF2-40B4-BE49-F238E27FC236}">
                <a16:creationId xmlns:a16="http://schemas.microsoft.com/office/drawing/2014/main" id="{CFFF1E55-73FB-894A-D6AA-59048B3CCCF7}"/>
              </a:ext>
            </a:extLst>
          </p:cNvPr>
          <p:cNvSpPr txBox="1"/>
          <p:nvPr/>
        </p:nvSpPr>
        <p:spPr>
          <a:xfrm>
            <a:off x="5067300" y="4147457"/>
            <a:ext cx="2057400" cy="914400"/>
          </a:xfrm>
          <a:prstGeom prst="rect">
            <a:avLst/>
          </a:prstGeom>
          <a:noFill/>
        </p:spPr>
        <p:txBody>
          <a:bodyPr wrap="square" rtlCol="0">
            <a:normAutofit/>
          </a:bodyPr>
          <a:lstStyle/>
          <a:p>
            <a:pPr algn="ctr"/>
            <a:r>
              <a:rPr lang="en-US" dirty="0"/>
              <a:t>Phone Use</a:t>
            </a:r>
            <a:endParaRPr lang="en-CA" dirty="0"/>
          </a:p>
        </p:txBody>
      </p:sp>
      <p:sp>
        <p:nvSpPr>
          <p:cNvPr id="28" name="TextBox 27">
            <a:extLst>
              <a:ext uri="{FF2B5EF4-FFF2-40B4-BE49-F238E27FC236}">
                <a16:creationId xmlns:a16="http://schemas.microsoft.com/office/drawing/2014/main" id="{1E377667-5F1D-042A-F4E7-EE78B9B156DD}"/>
              </a:ext>
            </a:extLst>
          </p:cNvPr>
          <p:cNvSpPr txBox="1"/>
          <p:nvPr/>
        </p:nvSpPr>
        <p:spPr>
          <a:xfrm>
            <a:off x="7296150" y="4147457"/>
            <a:ext cx="2057400" cy="914400"/>
          </a:xfrm>
          <a:prstGeom prst="rect">
            <a:avLst/>
          </a:prstGeom>
          <a:noFill/>
        </p:spPr>
        <p:txBody>
          <a:bodyPr wrap="square" rtlCol="0">
            <a:normAutofit/>
          </a:bodyPr>
          <a:lstStyle/>
          <a:p>
            <a:pPr algn="ctr"/>
            <a:r>
              <a:rPr lang="en-US" dirty="0"/>
              <a:t>Breaks</a:t>
            </a:r>
            <a:endParaRPr lang="en-CA" dirty="0"/>
          </a:p>
        </p:txBody>
      </p:sp>
      <p:sp>
        <p:nvSpPr>
          <p:cNvPr id="29" name="TextBox 28">
            <a:extLst>
              <a:ext uri="{FF2B5EF4-FFF2-40B4-BE49-F238E27FC236}">
                <a16:creationId xmlns:a16="http://schemas.microsoft.com/office/drawing/2014/main" id="{7579C1F3-7A8C-C9E5-445D-2FC1CD858410}"/>
              </a:ext>
            </a:extLst>
          </p:cNvPr>
          <p:cNvSpPr txBox="1"/>
          <p:nvPr/>
        </p:nvSpPr>
        <p:spPr>
          <a:xfrm>
            <a:off x="9525000" y="4147457"/>
            <a:ext cx="2057400" cy="914400"/>
          </a:xfrm>
          <a:prstGeom prst="rect">
            <a:avLst/>
          </a:prstGeom>
          <a:noFill/>
        </p:spPr>
        <p:txBody>
          <a:bodyPr wrap="square" rtlCol="0">
            <a:normAutofit/>
          </a:bodyPr>
          <a:lstStyle/>
          <a:p>
            <a:pPr algn="ctr"/>
            <a:r>
              <a:rPr lang="en-US" dirty="0"/>
              <a:t>Materials</a:t>
            </a:r>
            <a:endParaRPr lang="en-CA" dirty="0"/>
          </a:p>
        </p:txBody>
      </p:sp>
      <p:pic>
        <p:nvPicPr>
          <p:cNvPr id="43" name="Content Placeholder 42" descr="Clipboard Checked outline">
            <a:extLst>
              <a:ext uri="{FF2B5EF4-FFF2-40B4-BE49-F238E27FC236}">
                <a16:creationId xmlns:a16="http://schemas.microsoft.com/office/drawing/2014/main" id="{FC770935-75F1-6ED7-39CF-F9A165F795AA}"/>
              </a:ext>
            </a:extLst>
          </p:cNvPr>
          <p:cNvPicPr>
            <a:picLocks noGrp="1" noChangeAspect="1"/>
          </p:cNvPicPr>
          <p:nvPr>
            <p:ph idx="1"/>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766" y="525462"/>
            <a:ext cx="914400" cy="914400"/>
          </a:xfrm>
        </p:spPr>
      </p:pic>
    </p:spTree>
    <p:custDataLst>
      <p:tags r:id="rId1"/>
    </p:custDataLst>
    <p:extLst>
      <p:ext uri="{BB962C8B-B14F-4D97-AF65-F5344CB8AC3E}">
        <p14:creationId xmlns:p14="http://schemas.microsoft.com/office/powerpoint/2010/main" val="28124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DCE4-599E-EE1E-F1D5-11859EB4169D}"/>
              </a:ext>
            </a:extLst>
          </p:cNvPr>
          <p:cNvSpPr>
            <a:spLocks noGrp="1"/>
          </p:cNvSpPr>
          <p:nvPr>
            <p:ph type="title"/>
          </p:nvPr>
        </p:nvSpPr>
        <p:spPr/>
        <p:txBody>
          <a:bodyPr/>
          <a:lstStyle/>
          <a:p>
            <a:r>
              <a:rPr lang="en-US" dirty="0"/>
              <a:t>Interacting with Evacuees</a:t>
            </a:r>
            <a:endParaRPr lang="en-CA" dirty="0"/>
          </a:p>
        </p:txBody>
      </p:sp>
      <p:sp>
        <p:nvSpPr>
          <p:cNvPr id="3" name="Text Placeholder 2">
            <a:extLst>
              <a:ext uri="{FF2B5EF4-FFF2-40B4-BE49-F238E27FC236}">
                <a16:creationId xmlns:a16="http://schemas.microsoft.com/office/drawing/2014/main" id="{B00E9716-59F5-36C3-C08A-F6C478584BCC}"/>
              </a:ext>
            </a:extLst>
          </p:cNvPr>
          <p:cNvSpPr>
            <a:spLocks noGrp="1"/>
          </p:cNvSpPr>
          <p:nvPr>
            <p:ph type="body" idx="1"/>
          </p:nvPr>
        </p:nvSpPr>
        <p:spPr/>
        <p:txBody>
          <a:bodyPr/>
          <a:lstStyle/>
          <a:p>
            <a:endParaRPr lang="en-CA"/>
          </a:p>
        </p:txBody>
      </p:sp>
    </p:spTree>
    <p:custDataLst>
      <p:tags r:id="rId1"/>
    </p:custDataLst>
    <p:extLst>
      <p:ext uri="{BB962C8B-B14F-4D97-AF65-F5344CB8AC3E}">
        <p14:creationId xmlns:p14="http://schemas.microsoft.com/office/powerpoint/2010/main" val="185708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F4E62-0AEE-9013-EF1B-DB1DE987D087}"/>
              </a:ext>
            </a:extLst>
          </p:cNvPr>
          <p:cNvSpPr>
            <a:spLocks noGrp="1"/>
          </p:cNvSpPr>
          <p:nvPr>
            <p:ph type="body" sz="quarter" idx="11"/>
          </p:nvPr>
        </p:nvSpPr>
        <p:spPr/>
        <p:txBody>
          <a:bodyPr>
            <a:normAutofit fontScale="92500"/>
          </a:bodyPr>
          <a:lstStyle/>
          <a:p>
            <a:r>
              <a:rPr lang="en-US" dirty="0"/>
              <a:t>What feelings and thoughts might evacuees have at a Level One response?</a:t>
            </a:r>
          </a:p>
          <a:p>
            <a:endParaRPr lang="en-US" dirty="0"/>
          </a:p>
          <a:p>
            <a:r>
              <a:rPr lang="en-US" dirty="0"/>
              <a:t>What should you consider when interacting with evacuees?</a:t>
            </a:r>
          </a:p>
          <a:p>
            <a:endParaRPr lang="en-CA" dirty="0"/>
          </a:p>
        </p:txBody>
      </p:sp>
    </p:spTree>
    <p:custDataLst>
      <p:tags r:id="rId1"/>
    </p:custDataLst>
    <p:extLst>
      <p:ext uri="{BB962C8B-B14F-4D97-AF65-F5344CB8AC3E}">
        <p14:creationId xmlns:p14="http://schemas.microsoft.com/office/powerpoint/2010/main" val="2073056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What is Cultural Humility?">
            <a:hlinkClick r:id="" action="ppaction://media"/>
            <a:extLst>
              <a:ext uri="{FF2B5EF4-FFF2-40B4-BE49-F238E27FC236}">
                <a16:creationId xmlns:a16="http://schemas.microsoft.com/office/drawing/2014/main" id="{6CB389E1-D115-5BB4-1DA6-7F3B2F1F31C1}"/>
              </a:ext>
            </a:extLst>
          </p:cNvPr>
          <p:cNvPicPr>
            <a:picLocks noRot="1" noChangeAspect="1"/>
          </p:cNvPicPr>
          <p:nvPr>
            <a:videoFile r:link="rId2"/>
          </p:nvPr>
        </p:nvPicPr>
        <p:blipFill>
          <a:blip r:embed="rId5"/>
          <a:stretch>
            <a:fillRect/>
          </a:stretch>
        </p:blipFill>
        <p:spPr>
          <a:xfrm>
            <a:off x="1550983" y="861068"/>
            <a:ext cx="9090033" cy="5135863"/>
          </a:xfrm>
          <a:prstGeom prst="rect">
            <a:avLst/>
          </a:prstGeom>
        </p:spPr>
      </p:pic>
    </p:spTree>
    <p:custDataLst>
      <p:tags r:id="rId1"/>
    </p:custDataLst>
    <p:extLst>
      <p:ext uri="{BB962C8B-B14F-4D97-AF65-F5344CB8AC3E}">
        <p14:creationId xmlns:p14="http://schemas.microsoft.com/office/powerpoint/2010/main" val="5052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50703-B362-EC80-22D9-8E76A2EF219D}"/>
              </a:ext>
            </a:extLst>
          </p:cNvPr>
          <p:cNvSpPr>
            <a:spLocks noGrp="1"/>
          </p:cNvSpPr>
          <p:nvPr>
            <p:ph type="body" sz="quarter" idx="11"/>
          </p:nvPr>
        </p:nvSpPr>
        <p:spPr/>
        <p:txBody>
          <a:bodyPr/>
          <a:lstStyle/>
          <a:p>
            <a:r>
              <a:rPr lang="en-US" dirty="0"/>
              <a:t>Why is it important to consider Cultural Humility when working with evacuees?</a:t>
            </a:r>
            <a:endParaRPr lang="en-CA" dirty="0"/>
          </a:p>
        </p:txBody>
      </p:sp>
    </p:spTree>
    <p:custDataLst>
      <p:tags r:id="rId1"/>
    </p:custDataLst>
    <p:extLst>
      <p:ext uri="{BB962C8B-B14F-4D97-AF65-F5344CB8AC3E}">
        <p14:creationId xmlns:p14="http://schemas.microsoft.com/office/powerpoint/2010/main" val="1101707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F2E812-35CC-E6DB-E819-01FE490BB9B2}"/>
              </a:ext>
            </a:extLst>
          </p:cNvPr>
          <p:cNvGrpSpPr/>
          <p:nvPr/>
        </p:nvGrpSpPr>
        <p:grpSpPr>
          <a:xfrm>
            <a:off x="1477447" y="1150283"/>
            <a:ext cx="8922491" cy="4313129"/>
            <a:chOff x="1537605" y="1956399"/>
            <a:chExt cx="8922491" cy="4313129"/>
          </a:xfrm>
        </p:grpSpPr>
        <p:grpSp>
          <p:nvGrpSpPr>
            <p:cNvPr id="3" name="Group 2">
              <a:extLst>
                <a:ext uri="{FF2B5EF4-FFF2-40B4-BE49-F238E27FC236}">
                  <a16:creationId xmlns:a16="http://schemas.microsoft.com/office/drawing/2014/main" id="{338FF247-07CA-F658-387D-98BF5025CE62}"/>
                </a:ext>
              </a:extLst>
            </p:cNvPr>
            <p:cNvGrpSpPr/>
            <p:nvPr/>
          </p:nvGrpSpPr>
          <p:grpSpPr>
            <a:xfrm>
              <a:off x="1883154" y="1956399"/>
              <a:ext cx="8231702" cy="1157288"/>
              <a:chOff x="1883001" y="2671762"/>
              <a:chExt cx="8231702" cy="1157288"/>
            </a:xfrm>
            <a:solidFill>
              <a:schemeClr val="accent3"/>
            </a:solidFill>
          </p:grpSpPr>
          <p:sp>
            <p:nvSpPr>
              <p:cNvPr id="9" name="Oval 8">
                <a:extLst>
                  <a:ext uri="{FF2B5EF4-FFF2-40B4-BE49-F238E27FC236}">
                    <a16:creationId xmlns:a16="http://schemas.microsoft.com/office/drawing/2014/main" id="{89C09CF0-27D7-2358-AD59-01BAACD9301A}"/>
                  </a:ext>
                </a:extLst>
              </p:cNvPr>
              <p:cNvSpPr/>
              <p:nvPr/>
            </p:nvSpPr>
            <p:spPr>
              <a:xfrm>
                <a:off x="1883001" y="2671763"/>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id="{32418778-FE59-2BA8-3569-7D617A9702BD}"/>
                  </a:ext>
                </a:extLst>
              </p:cNvPr>
              <p:cNvSpPr/>
              <p:nvPr/>
            </p:nvSpPr>
            <p:spPr>
              <a:xfrm>
                <a:off x="4255774"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11" name="Oval 10">
                <a:extLst>
                  <a:ext uri="{FF2B5EF4-FFF2-40B4-BE49-F238E27FC236}">
                    <a16:creationId xmlns:a16="http://schemas.microsoft.com/office/drawing/2014/main" id="{39DEE751-6981-D931-97B9-89657B23C89B}"/>
                  </a:ext>
                </a:extLst>
              </p:cNvPr>
              <p:cNvSpPr/>
              <p:nvPr/>
            </p:nvSpPr>
            <p:spPr>
              <a:xfrm>
                <a:off x="6628547"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a16="http://schemas.microsoft.com/office/drawing/2014/main" id="{8A229ECF-A6D7-F936-1B24-E993B176E60C}"/>
                  </a:ext>
                </a:extLst>
              </p:cNvPr>
              <p:cNvSpPr/>
              <p:nvPr/>
            </p:nvSpPr>
            <p:spPr>
              <a:xfrm>
                <a:off x="8925891"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C3E881BC-263E-81F1-1790-19D82359932F}"/>
                  </a:ext>
                </a:extLst>
              </p:cNvPr>
              <p:cNvSpPr/>
              <p:nvPr/>
            </p:nvSpPr>
            <p:spPr>
              <a:xfrm>
                <a:off x="2077297" y="2788739"/>
                <a:ext cx="800219"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a:t>
                </a:r>
              </a:p>
            </p:txBody>
          </p:sp>
          <p:sp>
            <p:nvSpPr>
              <p:cNvPr id="14" name="Rectangle 13">
                <a:extLst>
                  <a:ext uri="{FF2B5EF4-FFF2-40B4-BE49-F238E27FC236}">
                    <a16:creationId xmlns:a16="http://schemas.microsoft.com/office/drawing/2014/main" id="{EA4D21A8-2BAC-845F-3F8B-D9C03C96689D}"/>
                  </a:ext>
                </a:extLst>
              </p:cNvPr>
              <p:cNvSpPr/>
              <p:nvPr/>
            </p:nvSpPr>
            <p:spPr>
              <a:xfrm>
                <a:off x="4557471" y="2788740"/>
                <a:ext cx="585417"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5" name="Rectangle 14">
                <a:extLst>
                  <a:ext uri="{FF2B5EF4-FFF2-40B4-BE49-F238E27FC236}">
                    <a16:creationId xmlns:a16="http://schemas.microsoft.com/office/drawing/2014/main" id="{E96FC2FA-79EB-02E8-03D4-6E43C752313D}"/>
                  </a:ext>
                </a:extLst>
              </p:cNvPr>
              <p:cNvSpPr/>
              <p:nvPr/>
            </p:nvSpPr>
            <p:spPr>
              <a:xfrm>
                <a:off x="6965442" y="2788739"/>
                <a:ext cx="611065"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
            <p:nvSpPr>
              <p:cNvPr id="16" name="Rectangle 15">
                <a:extLst>
                  <a:ext uri="{FF2B5EF4-FFF2-40B4-BE49-F238E27FC236}">
                    <a16:creationId xmlns:a16="http://schemas.microsoft.com/office/drawing/2014/main" id="{3FFC2505-0577-4B6E-9A76-4DF14EF858FF}"/>
                  </a:ext>
                </a:extLst>
              </p:cNvPr>
              <p:cNvSpPr/>
              <p:nvPr/>
            </p:nvSpPr>
            <p:spPr>
              <a:xfrm>
                <a:off x="9258846" y="2788739"/>
                <a:ext cx="522900"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a:t>
                </a:r>
              </a:p>
            </p:txBody>
          </p:sp>
        </p:grpSp>
        <p:grpSp>
          <p:nvGrpSpPr>
            <p:cNvPr id="4" name="Group 3">
              <a:extLst>
                <a:ext uri="{FF2B5EF4-FFF2-40B4-BE49-F238E27FC236}">
                  <a16:creationId xmlns:a16="http://schemas.microsoft.com/office/drawing/2014/main" id="{675F1B0E-3205-B98A-D53C-B571FE50C106}"/>
                </a:ext>
              </a:extLst>
            </p:cNvPr>
            <p:cNvGrpSpPr/>
            <p:nvPr/>
          </p:nvGrpSpPr>
          <p:grpSpPr>
            <a:xfrm>
              <a:off x="1537605" y="3429000"/>
              <a:ext cx="8922491" cy="2840528"/>
              <a:chOff x="1537605" y="3429000"/>
              <a:chExt cx="8922491" cy="2840528"/>
            </a:xfrm>
          </p:grpSpPr>
          <p:sp>
            <p:nvSpPr>
              <p:cNvPr id="5" name="TextBox 4">
                <a:extLst>
                  <a:ext uri="{FF2B5EF4-FFF2-40B4-BE49-F238E27FC236}">
                    <a16:creationId xmlns:a16="http://schemas.microsoft.com/office/drawing/2014/main" id="{4D7BF471-4F54-5D4C-6A7E-8B5ABA8A1F28}"/>
                  </a:ext>
                </a:extLst>
              </p:cNvPr>
              <p:cNvSpPr txBox="1"/>
              <p:nvPr/>
            </p:nvSpPr>
            <p:spPr>
              <a:xfrm>
                <a:off x="1537605"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Wait </a:t>
                </a:r>
                <a:r>
                  <a:rPr lang="en-US" dirty="0"/>
                  <a:t>for Evacuees’ Responses</a:t>
                </a:r>
              </a:p>
              <a:p>
                <a:pPr algn="ctr"/>
                <a:endParaRPr lang="en-US" dirty="0"/>
              </a:p>
              <a:p>
                <a:pPr marL="285750" indent="-285750">
                  <a:buFont typeface="Arial" panose="020B0604020202020204" pitchFamily="34" charset="0"/>
                  <a:buChar char="•"/>
                </a:pPr>
                <a:r>
                  <a:rPr lang="en-US" sz="1600" dirty="0"/>
                  <a:t>Give evacuees time to process answers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Respect silence</a:t>
                </a:r>
                <a:endParaRPr lang="en-CA" sz="1600" dirty="0"/>
              </a:p>
            </p:txBody>
          </p:sp>
          <p:sp>
            <p:nvSpPr>
              <p:cNvPr id="6" name="TextBox 5">
                <a:extLst>
                  <a:ext uri="{FF2B5EF4-FFF2-40B4-BE49-F238E27FC236}">
                    <a16:creationId xmlns:a16="http://schemas.microsoft.com/office/drawing/2014/main" id="{9CED2B18-7B5C-E884-EF09-B862A7A10281}"/>
                  </a:ext>
                </a:extLst>
              </p:cNvPr>
              <p:cNvSpPr txBox="1"/>
              <p:nvPr/>
            </p:nvSpPr>
            <p:spPr>
              <a:xfrm>
                <a:off x="3910532"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Ask </a:t>
                </a:r>
                <a:r>
                  <a:rPr lang="en-US" dirty="0"/>
                  <a:t>What Evacuees Need</a:t>
                </a:r>
              </a:p>
              <a:p>
                <a:pPr algn="ctr"/>
                <a:endParaRPr lang="en-US" dirty="0"/>
              </a:p>
              <a:p>
                <a:pPr algn="ctr"/>
                <a:endParaRPr lang="en-US" dirty="0"/>
              </a:p>
              <a:p>
                <a:pPr marL="285750" indent="-285750">
                  <a:buFont typeface="Arial" panose="020B0604020202020204" pitchFamily="34" charset="0"/>
                  <a:buChar char="•"/>
                </a:pPr>
                <a:r>
                  <a:rPr lang="en-US" sz="1600" dirty="0"/>
                  <a:t>When possible, give evacuees options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Ask how you can assist</a:t>
                </a:r>
                <a:endParaRPr lang="en-CA" sz="1600" dirty="0"/>
              </a:p>
            </p:txBody>
          </p:sp>
          <p:sp>
            <p:nvSpPr>
              <p:cNvPr id="7" name="TextBox 6">
                <a:extLst>
                  <a:ext uri="{FF2B5EF4-FFF2-40B4-BE49-F238E27FC236}">
                    <a16:creationId xmlns:a16="http://schemas.microsoft.com/office/drawing/2014/main" id="{A3B8897C-03F8-60C3-19D7-4FDF9AB1B00A}"/>
                  </a:ext>
                </a:extLst>
              </p:cNvPr>
              <p:cNvSpPr txBox="1"/>
              <p:nvPr/>
            </p:nvSpPr>
            <p:spPr>
              <a:xfrm>
                <a:off x="6283153"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Don’t</a:t>
                </a:r>
                <a:r>
                  <a:rPr lang="en-US" dirty="0"/>
                  <a:t> Assume</a:t>
                </a:r>
              </a:p>
              <a:p>
                <a:pPr algn="ctr"/>
                <a:endParaRPr lang="en-US" dirty="0"/>
              </a:p>
              <a:p>
                <a:pPr algn="ctr"/>
                <a:endParaRPr lang="en-US" dirty="0"/>
              </a:p>
              <a:p>
                <a:pPr algn="ctr"/>
                <a:endParaRPr lang="en-US" dirty="0"/>
              </a:p>
              <a:p>
                <a:pPr marL="285750" indent="-285750">
                  <a:buFont typeface="Arial" panose="020B0604020202020204" pitchFamily="34" charset="0"/>
                  <a:buChar char="•"/>
                </a:pPr>
                <a:r>
                  <a:rPr lang="en-US" sz="1600" dirty="0"/>
                  <a:t>Do not assume: support needs, socioeconomics, identity, gender, or accessibility needs</a:t>
                </a:r>
                <a:endParaRPr lang="en-CA" sz="1600" dirty="0"/>
              </a:p>
            </p:txBody>
          </p:sp>
          <p:sp>
            <p:nvSpPr>
              <p:cNvPr id="8" name="TextBox 7">
                <a:extLst>
                  <a:ext uri="{FF2B5EF4-FFF2-40B4-BE49-F238E27FC236}">
                    <a16:creationId xmlns:a16="http://schemas.microsoft.com/office/drawing/2014/main" id="{C0D2D61D-EE84-7DE3-E0C6-9A2FE6C84A61}"/>
                  </a:ext>
                </a:extLst>
              </p:cNvPr>
              <p:cNvSpPr txBox="1"/>
              <p:nvPr/>
            </p:nvSpPr>
            <p:spPr>
              <a:xfrm>
                <a:off x="8580496"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r>
                  <a:rPr lang="en-US" b="1" dirty="0"/>
                  <a:t>Evacuee</a:t>
                </a:r>
                <a:r>
                  <a:rPr lang="en-US" dirty="0"/>
                  <a:t>-Centered</a:t>
                </a:r>
              </a:p>
              <a:p>
                <a:endParaRPr lang="en-US" dirty="0"/>
              </a:p>
              <a:p>
                <a:endParaRPr lang="en-US" dirty="0"/>
              </a:p>
              <a:p>
                <a:endParaRPr lang="en-US" dirty="0"/>
              </a:p>
              <a:p>
                <a:pPr marL="285750" indent="-285750">
                  <a:buFont typeface="Arial" panose="020B0604020202020204" pitchFamily="34" charset="0"/>
                  <a:buChar char="•"/>
                </a:pPr>
                <a:r>
                  <a:rPr lang="en-US" sz="1600" dirty="0"/>
                  <a:t>Supporting the evacuee is at the centre of the work</a:t>
                </a:r>
              </a:p>
              <a:p>
                <a:pPr marL="285750" indent="-285750">
                  <a:buFont typeface="Arial" panose="020B0604020202020204" pitchFamily="34" charset="0"/>
                  <a:buChar char="•"/>
                </a:pPr>
                <a:r>
                  <a:rPr lang="en-US" sz="1600" dirty="0"/>
                  <a:t>Self/worker-care is evacuee care  </a:t>
                </a:r>
                <a:endParaRPr lang="en-CA" sz="1600" dirty="0"/>
              </a:p>
            </p:txBody>
          </p:sp>
        </p:grpSp>
      </p:grpSp>
    </p:spTree>
    <p:custDataLst>
      <p:tags r:id="rId1"/>
    </p:custDataLst>
    <p:extLst>
      <p:ext uri="{BB962C8B-B14F-4D97-AF65-F5344CB8AC3E}">
        <p14:creationId xmlns:p14="http://schemas.microsoft.com/office/powerpoint/2010/main" val="161550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82001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51E1-A595-7085-0825-4B1CF0C21C82}"/>
              </a:ext>
            </a:extLst>
          </p:cNvPr>
          <p:cNvSpPr>
            <a:spLocks noGrp="1"/>
          </p:cNvSpPr>
          <p:nvPr>
            <p:ph type="title"/>
          </p:nvPr>
        </p:nvSpPr>
        <p:spPr/>
        <p:txBody>
          <a:bodyPr/>
          <a:lstStyle/>
          <a:p>
            <a:r>
              <a:rPr lang="en-US" dirty="0"/>
              <a:t>Worker Self-Care</a:t>
            </a:r>
            <a:endParaRPr lang="en-CA" dirty="0"/>
          </a:p>
        </p:txBody>
      </p:sp>
      <p:sp>
        <p:nvSpPr>
          <p:cNvPr id="3" name="Content Placeholder 2">
            <a:extLst>
              <a:ext uri="{FF2B5EF4-FFF2-40B4-BE49-F238E27FC236}">
                <a16:creationId xmlns:a16="http://schemas.microsoft.com/office/drawing/2014/main" id="{26E1F790-ED3E-CB36-2327-D4E01625BE52}"/>
              </a:ext>
            </a:extLst>
          </p:cNvPr>
          <p:cNvSpPr>
            <a:spLocks noGrp="1"/>
          </p:cNvSpPr>
          <p:nvPr>
            <p:ph idx="1"/>
          </p:nvPr>
        </p:nvSpPr>
        <p:spPr/>
        <p:txBody>
          <a:bodyPr/>
          <a:lstStyle/>
          <a:p>
            <a:pPr>
              <a:lnSpc>
                <a:spcPct val="90000"/>
              </a:lnSpc>
            </a:pPr>
            <a:r>
              <a:rPr lang="en-US" sz="2600" dirty="0">
                <a:latin typeface="+mn-lt"/>
              </a:rPr>
              <a:t>It’s normal to be affected by a call-out</a:t>
            </a:r>
            <a:endParaRPr lang="en-CA" sz="2600" dirty="0">
              <a:latin typeface="+mn-lt"/>
            </a:endParaRPr>
          </a:p>
          <a:p>
            <a:pPr lvl="1"/>
            <a:r>
              <a:rPr lang="en-US" sz="2600" dirty="0">
                <a:latin typeface="+mn-lt"/>
              </a:rPr>
              <a:t>Talk to your partner after every call to debrief informally</a:t>
            </a:r>
            <a:endParaRPr lang="en-CA" sz="2600" dirty="0">
              <a:latin typeface="+mn-lt"/>
            </a:endParaRPr>
          </a:p>
          <a:p>
            <a:pPr lvl="1"/>
            <a:r>
              <a:rPr lang="en-US" sz="2600" dirty="0">
                <a:latin typeface="+mn-lt"/>
              </a:rPr>
              <a:t>Talk to you supervisor immediately for debriefing after an incident involving a fatality</a:t>
            </a:r>
            <a:endParaRPr lang="en-CA" sz="2600" dirty="0">
              <a:latin typeface="+mn-lt"/>
            </a:endParaRPr>
          </a:p>
          <a:p>
            <a:pPr>
              <a:lnSpc>
                <a:spcPct val="90000"/>
              </a:lnSpc>
            </a:pPr>
            <a:r>
              <a:rPr lang="en-CA" sz="2600" dirty="0">
                <a:latin typeface="+mn-lt"/>
              </a:rPr>
              <a:t>Safety of ESS Responders is the top priority</a:t>
            </a:r>
          </a:p>
          <a:p>
            <a:pPr lvl="1">
              <a:lnSpc>
                <a:spcPct val="90000"/>
              </a:lnSpc>
            </a:pPr>
            <a:r>
              <a:rPr lang="en-US" sz="2600" dirty="0">
                <a:latin typeface="+mn-lt"/>
              </a:rPr>
              <a:t>Assess your readiness to respond</a:t>
            </a:r>
            <a:endParaRPr lang="en-CA" sz="2600" dirty="0">
              <a:latin typeface="+mn-lt"/>
            </a:endParaRPr>
          </a:p>
          <a:p>
            <a:pPr lvl="1">
              <a:lnSpc>
                <a:spcPct val="90000"/>
              </a:lnSpc>
            </a:pPr>
            <a:r>
              <a:rPr lang="en-US" sz="2600" dirty="0">
                <a:latin typeface="+mn-lt"/>
              </a:rPr>
              <a:t>Confirm you have a partner</a:t>
            </a:r>
            <a:endParaRPr lang="en-CA" sz="2600" dirty="0">
              <a:latin typeface="+mn-lt"/>
            </a:endParaRPr>
          </a:p>
          <a:p>
            <a:pPr lvl="1">
              <a:lnSpc>
                <a:spcPct val="90000"/>
              </a:lnSpc>
            </a:pPr>
            <a:r>
              <a:rPr lang="en-US" sz="2600" dirty="0">
                <a:latin typeface="+mn-lt"/>
              </a:rPr>
              <a:t>Dress appropriately</a:t>
            </a:r>
            <a:endParaRPr lang="en-CA" sz="2600" dirty="0">
              <a:latin typeface="+mn-lt"/>
            </a:endParaRPr>
          </a:p>
          <a:p>
            <a:pPr lvl="1">
              <a:lnSpc>
                <a:spcPct val="90000"/>
              </a:lnSpc>
            </a:pPr>
            <a:r>
              <a:rPr lang="en-US" sz="2600" dirty="0">
                <a:latin typeface="+mn-lt"/>
              </a:rPr>
              <a:t>Obey laws</a:t>
            </a:r>
            <a:endParaRPr lang="en-CA" sz="2600" dirty="0">
              <a:latin typeface="+mn-lt"/>
            </a:endParaRPr>
          </a:p>
          <a:p>
            <a:pPr lvl="1">
              <a:lnSpc>
                <a:spcPct val="90000"/>
              </a:lnSpc>
            </a:pPr>
            <a:r>
              <a:rPr lang="en-US" sz="2600" dirty="0">
                <a:latin typeface="+mn-lt"/>
              </a:rPr>
              <a:t>Never put yourself in an unsafe situation</a:t>
            </a:r>
            <a:endParaRPr lang="en-CA" sz="2600" dirty="0">
              <a:latin typeface="+mn-lt"/>
            </a:endParaRPr>
          </a:p>
          <a:p>
            <a:endParaRPr lang="en-CA" dirty="0"/>
          </a:p>
        </p:txBody>
      </p:sp>
    </p:spTree>
    <p:custDataLst>
      <p:tags r:id="rId1"/>
    </p:custDataLst>
    <p:extLst>
      <p:ext uri="{BB962C8B-B14F-4D97-AF65-F5344CB8AC3E}">
        <p14:creationId xmlns:p14="http://schemas.microsoft.com/office/powerpoint/2010/main" val="274263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227456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3F9CC-CD56-E8AB-DC9A-AAA8290A3F8C}"/>
              </a:ext>
            </a:extLst>
          </p:cNvPr>
          <p:cNvSpPr>
            <a:spLocks noGrp="1"/>
          </p:cNvSpPr>
          <p:nvPr>
            <p:ph type="body" sz="quarter" idx="11"/>
          </p:nvPr>
        </p:nvSpPr>
        <p:spPr/>
        <p:txBody>
          <a:bodyPr/>
          <a:lstStyle/>
          <a:p>
            <a:r>
              <a:rPr lang="en-US" b="0" dirty="0"/>
              <a:t>Discuss what is important for ESS volunteers in terms of:</a:t>
            </a:r>
          </a:p>
          <a:p>
            <a:pPr marL="457200" indent="-457200">
              <a:buFont typeface="Arial" panose="020B0604020202020204" pitchFamily="34" charset="0"/>
              <a:buChar char="•"/>
            </a:pPr>
            <a:r>
              <a:rPr lang="en-US" b="0" dirty="0"/>
              <a:t>Responsibilities</a:t>
            </a:r>
          </a:p>
          <a:p>
            <a:pPr marL="457200" indent="-457200">
              <a:buFont typeface="Arial" panose="020B0604020202020204" pitchFamily="34" charset="0"/>
              <a:buChar char="•"/>
            </a:pPr>
            <a:r>
              <a:rPr lang="en-US" b="0" dirty="0"/>
              <a:t>Skills Required</a:t>
            </a:r>
          </a:p>
          <a:p>
            <a:pPr marL="457200" indent="-457200">
              <a:buFont typeface="Arial" panose="020B0604020202020204" pitchFamily="34" charset="0"/>
              <a:buChar char="•"/>
            </a:pPr>
            <a:r>
              <a:rPr lang="en-US" b="0" dirty="0"/>
              <a:t>Training Required</a:t>
            </a:r>
            <a:endParaRPr lang="en-CA" b="0" dirty="0"/>
          </a:p>
          <a:p>
            <a:endParaRPr lang="en-CA" dirty="0"/>
          </a:p>
        </p:txBody>
      </p:sp>
      <p:sp>
        <p:nvSpPr>
          <p:cNvPr id="3" name="Title 2">
            <a:extLst>
              <a:ext uri="{FF2B5EF4-FFF2-40B4-BE49-F238E27FC236}">
                <a16:creationId xmlns:a16="http://schemas.microsoft.com/office/drawing/2014/main" id="{CBDBF4DE-D541-6E93-9BE4-1817174682C9}"/>
              </a:ext>
            </a:extLst>
          </p:cNvPr>
          <p:cNvSpPr>
            <a:spLocks noGrp="1"/>
          </p:cNvSpPr>
          <p:nvPr>
            <p:ph type="title"/>
          </p:nvPr>
        </p:nvSpPr>
        <p:spPr/>
        <p:txBody>
          <a:bodyPr/>
          <a:lstStyle/>
          <a:p>
            <a:r>
              <a:rPr lang="en-US" dirty="0"/>
              <a:t>What does a Level One Responder do?</a:t>
            </a:r>
            <a:endParaRPr lang="en-CA" dirty="0"/>
          </a:p>
        </p:txBody>
      </p:sp>
    </p:spTree>
    <p:custDataLst>
      <p:tags r:id="rId1"/>
    </p:custDataLst>
    <p:extLst>
      <p:ext uri="{BB962C8B-B14F-4D97-AF65-F5344CB8AC3E}">
        <p14:creationId xmlns:p14="http://schemas.microsoft.com/office/powerpoint/2010/main" val="3888438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4EFDDD-8E5F-0BE4-F306-20B9609C44C0}"/>
              </a:ext>
            </a:extLst>
          </p:cNvPr>
          <p:cNvSpPr>
            <a:spLocks noGrp="1"/>
          </p:cNvSpPr>
          <p:nvPr>
            <p:ph type="body" sz="quarter" idx="11"/>
          </p:nvPr>
        </p:nvSpPr>
        <p:spPr/>
        <p:txBody>
          <a:bodyPr/>
          <a:lstStyle/>
          <a:p>
            <a:r>
              <a:rPr lang="en-US" dirty="0"/>
              <a:t>In Small Groups</a:t>
            </a:r>
          </a:p>
          <a:p>
            <a:r>
              <a:rPr lang="en-US" b="0" dirty="0"/>
              <a:t>Work together to answer the questions about the ESS response process in the </a:t>
            </a:r>
            <a:r>
              <a:rPr lang="en-US" b="0" i="1" dirty="0"/>
              <a:t>Exercises </a:t>
            </a:r>
            <a:r>
              <a:rPr lang="en-US" b="0" dirty="0"/>
              <a:t>section of the participant guide.</a:t>
            </a:r>
            <a:endParaRPr lang="en-CA" b="0" dirty="0"/>
          </a:p>
        </p:txBody>
      </p:sp>
      <p:sp>
        <p:nvSpPr>
          <p:cNvPr id="3" name="Title 2">
            <a:extLst>
              <a:ext uri="{FF2B5EF4-FFF2-40B4-BE49-F238E27FC236}">
                <a16:creationId xmlns:a16="http://schemas.microsoft.com/office/drawing/2014/main" id="{775F133D-D44C-07DF-F186-47D216DC473D}"/>
              </a:ext>
            </a:extLst>
          </p:cNvPr>
          <p:cNvSpPr>
            <a:spLocks noGrp="1"/>
          </p:cNvSpPr>
          <p:nvPr>
            <p:ph type="title"/>
          </p:nvPr>
        </p:nvSpPr>
        <p:spPr/>
        <p:txBody>
          <a:bodyPr/>
          <a:lstStyle/>
          <a:p>
            <a:r>
              <a:rPr lang="en-US" dirty="0"/>
              <a:t>Activity: Exercise Questions</a:t>
            </a:r>
            <a:endParaRPr lang="en-CA" dirty="0"/>
          </a:p>
        </p:txBody>
      </p:sp>
    </p:spTree>
    <p:custDataLst>
      <p:tags r:id="rId1"/>
    </p:custDataLst>
    <p:extLst>
      <p:ext uri="{BB962C8B-B14F-4D97-AF65-F5344CB8AC3E}">
        <p14:creationId xmlns:p14="http://schemas.microsoft.com/office/powerpoint/2010/main" val="324707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8FA88A-4B60-6EF7-AC8E-6F8DA7326C72}"/>
              </a:ext>
            </a:extLst>
          </p:cNvPr>
          <p:cNvSpPr>
            <a:spLocks noGrp="1"/>
          </p:cNvSpPr>
          <p:nvPr>
            <p:ph type="body" sz="quarter" idx="12"/>
          </p:nvPr>
        </p:nvSpPr>
        <p:spPr/>
        <p:txBody>
          <a:bodyPr/>
          <a:lstStyle/>
          <a:p>
            <a:r>
              <a:rPr lang="en-US" dirty="0">
                <a:highlight>
                  <a:srgbClr val="FFFF00"/>
                </a:highlight>
              </a:rPr>
              <a:t>Information about instructor.</a:t>
            </a:r>
            <a:endParaRPr lang="en-CA" dirty="0">
              <a:highlight>
                <a:srgbClr val="FFFF00"/>
              </a:highlight>
            </a:endParaRPr>
          </a:p>
        </p:txBody>
      </p:sp>
      <p:sp>
        <p:nvSpPr>
          <p:cNvPr id="5" name="Text Placeholder 4">
            <a:extLst>
              <a:ext uri="{FF2B5EF4-FFF2-40B4-BE49-F238E27FC236}">
                <a16:creationId xmlns:a16="http://schemas.microsoft.com/office/drawing/2014/main" id="{7B5E188D-3C00-6025-305E-AC72A127DD23}"/>
              </a:ext>
            </a:extLst>
          </p:cNvPr>
          <p:cNvSpPr>
            <a:spLocks noGrp="1"/>
          </p:cNvSpPr>
          <p:nvPr>
            <p:ph type="body" sz="quarter" idx="16"/>
          </p:nvPr>
        </p:nvSpPr>
        <p:spPr/>
        <p:txBody>
          <a:bodyPr/>
          <a:lstStyle/>
          <a:p>
            <a:r>
              <a:rPr lang="en-US" dirty="0">
                <a:highlight>
                  <a:srgbClr val="FFFF00"/>
                </a:highlight>
              </a:rPr>
              <a:t>Information about instructor.</a:t>
            </a:r>
            <a:endParaRPr lang="en-CA" dirty="0">
              <a:highlight>
                <a:srgbClr val="FFFF00"/>
              </a:highlight>
            </a:endParaRPr>
          </a:p>
        </p:txBody>
      </p:sp>
      <p:sp>
        <p:nvSpPr>
          <p:cNvPr id="6" name="Text Placeholder 5">
            <a:extLst>
              <a:ext uri="{FF2B5EF4-FFF2-40B4-BE49-F238E27FC236}">
                <a16:creationId xmlns:a16="http://schemas.microsoft.com/office/drawing/2014/main" id="{7FF84262-C654-9FDD-E992-30738B28456B}"/>
              </a:ext>
            </a:extLst>
          </p:cNvPr>
          <p:cNvSpPr>
            <a:spLocks noGrp="1"/>
          </p:cNvSpPr>
          <p:nvPr>
            <p:ph type="body" sz="quarter" idx="17"/>
          </p:nvPr>
        </p:nvSpPr>
        <p:spPr/>
        <p:txBody>
          <a:bodyPr/>
          <a:lstStyle/>
          <a:p>
            <a:r>
              <a:rPr lang="en-US" dirty="0">
                <a:highlight>
                  <a:srgbClr val="FFFF00"/>
                </a:highlight>
              </a:rPr>
              <a:t>Instructor Name Here</a:t>
            </a:r>
            <a:endParaRPr lang="en-CA" dirty="0">
              <a:highlight>
                <a:srgbClr val="FFFF00"/>
              </a:highlight>
            </a:endParaRPr>
          </a:p>
        </p:txBody>
      </p:sp>
      <p:sp>
        <p:nvSpPr>
          <p:cNvPr id="7" name="Text Placeholder 6">
            <a:extLst>
              <a:ext uri="{FF2B5EF4-FFF2-40B4-BE49-F238E27FC236}">
                <a16:creationId xmlns:a16="http://schemas.microsoft.com/office/drawing/2014/main" id="{E5E55478-18D9-F2EC-51DB-2862306356CC}"/>
              </a:ext>
            </a:extLst>
          </p:cNvPr>
          <p:cNvSpPr>
            <a:spLocks noGrp="1"/>
          </p:cNvSpPr>
          <p:nvPr>
            <p:ph type="body" sz="quarter" idx="18"/>
          </p:nvPr>
        </p:nvSpPr>
        <p:spPr/>
        <p:txBody>
          <a:bodyPr/>
          <a:lstStyle/>
          <a:p>
            <a:r>
              <a:rPr lang="en-US" dirty="0">
                <a:highlight>
                  <a:srgbClr val="FFFF00"/>
                </a:highlight>
              </a:rPr>
              <a:t>Instructor Name Here</a:t>
            </a:r>
            <a:endParaRPr lang="en-CA" dirty="0">
              <a:highlight>
                <a:srgbClr val="FFFF00"/>
              </a:highlight>
            </a:endParaRPr>
          </a:p>
        </p:txBody>
      </p:sp>
      <p:sp>
        <p:nvSpPr>
          <p:cNvPr id="2" name="Title 1">
            <a:extLst>
              <a:ext uri="{FF2B5EF4-FFF2-40B4-BE49-F238E27FC236}">
                <a16:creationId xmlns:a16="http://schemas.microsoft.com/office/drawing/2014/main" id="{F4B839D3-869F-4E62-1753-F8FF69D7BAFA}"/>
              </a:ext>
            </a:extLst>
          </p:cNvPr>
          <p:cNvSpPr>
            <a:spLocks noGrp="1"/>
          </p:cNvSpPr>
          <p:nvPr>
            <p:ph type="title"/>
          </p:nvPr>
        </p:nvSpPr>
        <p:spPr>
          <a:xfrm>
            <a:off x="306781" y="189802"/>
            <a:ext cx="10972800" cy="1235075"/>
          </a:xfrm>
        </p:spPr>
        <p:txBody>
          <a:bodyPr/>
          <a:lstStyle/>
          <a:p>
            <a:r>
              <a:rPr lang="en-US" dirty="0"/>
              <a:t>Instructor Introductions</a:t>
            </a:r>
            <a:endParaRPr lang="en-CA" dirty="0"/>
          </a:p>
        </p:txBody>
      </p:sp>
      <p:sp>
        <p:nvSpPr>
          <p:cNvPr id="9" name="Subtitle 8">
            <a:extLst>
              <a:ext uri="{FF2B5EF4-FFF2-40B4-BE49-F238E27FC236}">
                <a16:creationId xmlns:a16="http://schemas.microsoft.com/office/drawing/2014/main" id="{5542A043-EE17-EC88-9AC0-9D8F7F5255CD}"/>
              </a:ext>
            </a:extLst>
          </p:cNvPr>
          <p:cNvSpPr>
            <a:spLocks noGrp="1"/>
          </p:cNvSpPr>
          <p:nvPr>
            <p:ph type="subTitle" idx="1"/>
          </p:nvPr>
        </p:nvSpPr>
        <p:spPr/>
        <p:txBody>
          <a:bodyPr/>
          <a:lstStyle/>
          <a:p>
            <a:endParaRPr lang="en-CA" dirty="0"/>
          </a:p>
        </p:txBody>
      </p:sp>
    </p:spTree>
    <p:custDataLst>
      <p:tags r:id="rId1"/>
    </p:custDataLst>
    <p:extLst>
      <p:ext uri="{BB962C8B-B14F-4D97-AF65-F5344CB8AC3E}">
        <p14:creationId xmlns:p14="http://schemas.microsoft.com/office/powerpoint/2010/main" val="1648969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p:txBody>
          <a:bodyPr/>
          <a:lstStyle/>
          <a:p>
            <a:r>
              <a:rPr lang="en-US" dirty="0"/>
              <a:t>Any remaining questions about the content?</a:t>
            </a:r>
            <a:endParaRPr lang="en-CA" dirty="0"/>
          </a:p>
        </p:txBody>
      </p:sp>
    </p:spTree>
    <p:custDataLst>
      <p:tags r:id="rId1"/>
    </p:custDataLst>
    <p:extLst>
      <p:ext uri="{BB962C8B-B14F-4D97-AF65-F5344CB8AC3E}">
        <p14:creationId xmlns:p14="http://schemas.microsoft.com/office/powerpoint/2010/main" val="73525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0C85-5278-396A-0C10-E5D0856260DF}"/>
              </a:ext>
            </a:extLst>
          </p:cNvPr>
          <p:cNvSpPr>
            <a:spLocks noGrp="1"/>
          </p:cNvSpPr>
          <p:nvPr>
            <p:ph type="title"/>
          </p:nvPr>
        </p:nvSpPr>
        <p:spPr>
          <a:xfrm>
            <a:off x="609600" y="365125"/>
            <a:ext cx="10972800" cy="1235075"/>
          </a:xfrm>
        </p:spPr>
        <p:txBody>
          <a:bodyPr>
            <a:normAutofit/>
          </a:bodyPr>
          <a:lstStyle/>
          <a:p>
            <a:r>
              <a:rPr lang="en-US" dirty="0"/>
              <a:t>Quiz</a:t>
            </a:r>
            <a:endParaRPr lang="en-CA" dirty="0"/>
          </a:p>
        </p:txBody>
      </p:sp>
      <p:sp>
        <p:nvSpPr>
          <p:cNvPr id="3" name="Content Placeholder 2">
            <a:extLst>
              <a:ext uri="{FF2B5EF4-FFF2-40B4-BE49-F238E27FC236}">
                <a16:creationId xmlns:a16="http://schemas.microsoft.com/office/drawing/2014/main" id="{BD1D5BCA-964A-ED89-35D9-1C7BA8A49EE8}"/>
              </a:ext>
            </a:extLst>
          </p:cNvPr>
          <p:cNvSpPr>
            <a:spLocks noGrp="1"/>
          </p:cNvSpPr>
          <p:nvPr>
            <p:ph idx="1"/>
          </p:nvPr>
        </p:nvSpPr>
        <p:spPr>
          <a:xfrm>
            <a:off x="609600" y="1825624"/>
            <a:ext cx="10972800" cy="4346575"/>
          </a:xfrm>
        </p:spPr>
        <p:txBody>
          <a:bodyPr>
            <a:normAutofit/>
          </a:bodyPr>
          <a:lstStyle/>
          <a:p>
            <a:pPr marL="0" indent="0">
              <a:buNone/>
            </a:pPr>
            <a:endParaRPr lang="en-US" dirty="0"/>
          </a:p>
          <a:p>
            <a:pPr marL="0" indent="0">
              <a:buNone/>
            </a:pPr>
            <a:r>
              <a:rPr lang="en-US" dirty="0"/>
              <a:t>Get into small groups. Turn to the Course Completion section of your Participant Guide. Complete the quiz with your groups, with a score of 70% or above. You can take the quiz as many times as you like.</a:t>
            </a:r>
          </a:p>
          <a:p>
            <a:endParaRPr lang="en-US" dirty="0"/>
          </a:p>
          <a:p>
            <a:endParaRPr lang="en-US" dirty="0"/>
          </a:p>
          <a:p>
            <a:endParaRPr lang="en-CA" dirty="0"/>
          </a:p>
        </p:txBody>
      </p:sp>
    </p:spTree>
    <p:custDataLst>
      <p:tags r:id="rId1"/>
    </p:custDataLst>
    <p:extLst>
      <p:ext uri="{BB962C8B-B14F-4D97-AF65-F5344CB8AC3E}">
        <p14:creationId xmlns:p14="http://schemas.microsoft.com/office/powerpoint/2010/main" val="205291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a:xfrm>
            <a:off x="1768642" y="2526631"/>
            <a:ext cx="8654716" cy="3200400"/>
          </a:xfrm>
        </p:spPr>
        <p:txBody>
          <a:bodyPr>
            <a:normAutofit fontScale="92500"/>
          </a:bodyPr>
          <a:lstStyle/>
          <a:p>
            <a:r>
              <a:rPr lang="en-US" b="1" dirty="0"/>
              <a:t>Closing Activity</a:t>
            </a:r>
          </a:p>
          <a:p>
            <a:endParaRPr lang="en-US" b="1" dirty="0"/>
          </a:p>
          <a:p>
            <a:r>
              <a:rPr lang="en-US" dirty="0"/>
              <a:t>What is one thing you understand well after the course?</a:t>
            </a:r>
          </a:p>
          <a:p>
            <a:endParaRPr lang="en-US" dirty="0"/>
          </a:p>
          <a:p>
            <a:r>
              <a:rPr lang="en-US" dirty="0"/>
              <a:t>What is one thing you want to learn more about?</a:t>
            </a:r>
          </a:p>
        </p:txBody>
      </p:sp>
    </p:spTree>
    <p:custDataLst>
      <p:tags r:id="rId1"/>
    </p:custDataLst>
    <p:extLst>
      <p:ext uri="{BB962C8B-B14F-4D97-AF65-F5344CB8AC3E}">
        <p14:creationId xmlns:p14="http://schemas.microsoft.com/office/powerpoint/2010/main" val="1940039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5B94-51B3-AA82-DBFD-72D9297A6DEF}"/>
              </a:ext>
            </a:extLst>
          </p:cNvPr>
          <p:cNvSpPr>
            <a:spLocks noGrp="1"/>
          </p:cNvSpPr>
          <p:nvPr>
            <p:ph type="title"/>
          </p:nvPr>
        </p:nvSpPr>
        <p:spPr>
          <a:xfrm>
            <a:off x="609600" y="365125"/>
            <a:ext cx="5977659" cy="1235075"/>
          </a:xfrm>
        </p:spPr>
        <p:txBody>
          <a:bodyPr>
            <a:normAutofit fontScale="90000"/>
          </a:bodyPr>
          <a:lstStyle/>
          <a:p>
            <a:r>
              <a:rPr lang="en-US" dirty="0"/>
              <a:t>Course Completion Forms</a:t>
            </a:r>
            <a:endParaRPr lang="en-CA" dirty="0"/>
          </a:p>
        </p:txBody>
      </p:sp>
      <p:sp>
        <p:nvSpPr>
          <p:cNvPr id="3" name="Content Placeholder 2">
            <a:extLst>
              <a:ext uri="{FF2B5EF4-FFF2-40B4-BE49-F238E27FC236}">
                <a16:creationId xmlns:a16="http://schemas.microsoft.com/office/drawing/2014/main" id="{A1D34CF8-4E28-5D73-394D-6B476D3A8222}"/>
              </a:ext>
            </a:extLst>
          </p:cNvPr>
          <p:cNvSpPr>
            <a:spLocks noGrp="1"/>
          </p:cNvSpPr>
          <p:nvPr>
            <p:ph idx="1"/>
          </p:nvPr>
        </p:nvSpPr>
        <p:spPr>
          <a:xfrm>
            <a:off x="609599" y="1825624"/>
            <a:ext cx="10748211" cy="4346575"/>
          </a:xfrm>
        </p:spPr>
        <p:txBody>
          <a:bodyPr>
            <a:normAutofit/>
          </a:bodyPr>
          <a:lstStyle/>
          <a:p>
            <a:pPr marL="0" indent="0">
              <a:buNone/>
            </a:pPr>
            <a:r>
              <a:rPr lang="en-US" dirty="0"/>
              <a:t>To have course completion recorded by JIBC:</a:t>
            </a:r>
          </a:p>
          <a:p>
            <a:pPr marL="0" indent="0">
              <a:buNone/>
            </a:pPr>
            <a:r>
              <a:rPr lang="en-US" dirty="0"/>
              <a:t>Fill out the </a:t>
            </a:r>
            <a:r>
              <a:rPr lang="en-US" b="1" dirty="0"/>
              <a:t>ESS Course Completion Form </a:t>
            </a:r>
            <a:r>
              <a:rPr lang="en-US" dirty="0"/>
              <a:t>and </a:t>
            </a:r>
            <a:r>
              <a:rPr lang="en-US" b="1" dirty="0"/>
              <a:t>Student Information Form* </a:t>
            </a:r>
            <a:r>
              <a:rPr lang="en-US" dirty="0"/>
              <a:t>in your Participant Guide and return it to your facilitator.</a:t>
            </a:r>
          </a:p>
          <a:p>
            <a:pPr marL="0" indent="0">
              <a:buNone/>
            </a:pPr>
            <a:endParaRPr lang="en-US" dirty="0"/>
          </a:p>
          <a:p>
            <a:pPr marL="0" indent="0">
              <a:buNone/>
            </a:pPr>
            <a:r>
              <a:rPr lang="en-US" dirty="0"/>
              <a:t>After JIBC enters the information into the student records system, the paper copies will be destroyed.</a:t>
            </a:r>
          </a:p>
          <a:p>
            <a:pPr marL="0" indent="0">
              <a:buNone/>
            </a:pPr>
            <a:endParaRPr lang="en-US" dirty="0"/>
          </a:p>
          <a:p>
            <a:pPr marL="0" indent="0">
              <a:buNone/>
            </a:pPr>
            <a:r>
              <a:rPr lang="en-US" sz="2000" dirty="0"/>
              <a:t>*You only need to fill out the Student Information Form if you don’t have a JIBC student number</a:t>
            </a:r>
            <a:endParaRPr lang="en-CA" sz="2000" dirty="0"/>
          </a:p>
        </p:txBody>
      </p:sp>
    </p:spTree>
    <p:custDataLst>
      <p:tags r:id="rId1"/>
    </p:custDataLst>
    <p:extLst>
      <p:ext uri="{BB962C8B-B14F-4D97-AF65-F5344CB8AC3E}">
        <p14:creationId xmlns:p14="http://schemas.microsoft.com/office/powerpoint/2010/main" val="450890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BED5-BA56-D3F0-4FA5-4BEEFC5CDDB7}"/>
              </a:ext>
            </a:extLst>
          </p:cNvPr>
          <p:cNvSpPr>
            <a:spLocks noGrp="1"/>
          </p:cNvSpPr>
          <p:nvPr>
            <p:ph type="title"/>
          </p:nvPr>
        </p:nvSpPr>
        <p:spPr/>
        <p:txBody>
          <a:bodyPr anchor="ctr"/>
          <a:lstStyle/>
          <a:p>
            <a:pPr algn="ctr"/>
            <a:r>
              <a:rPr lang="en-US" dirty="0"/>
              <a:t>Thank you!</a:t>
            </a:r>
            <a:endParaRPr lang="en-CA" dirty="0"/>
          </a:p>
        </p:txBody>
      </p:sp>
      <p:sp>
        <p:nvSpPr>
          <p:cNvPr id="3" name="Text Placeholder 2">
            <a:extLst>
              <a:ext uri="{FF2B5EF4-FFF2-40B4-BE49-F238E27FC236}">
                <a16:creationId xmlns:a16="http://schemas.microsoft.com/office/drawing/2014/main" id="{F642AA38-F6AE-EC42-D75A-313C6F691647}"/>
              </a:ext>
            </a:extLst>
          </p:cNvPr>
          <p:cNvSpPr>
            <a:spLocks noGrp="1"/>
          </p:cNvSpPr>
          <p:nvPr>
            <p:ph type="body" idx="1"/>
          </p:nvPr>
        </p:nvSpPr>
        <p:spPr/>
        <p:txBody>
          <a:bodyPr/>
          <a:lstStyle/>
          <a:p>
            <a:pPr algn="ctr"/>
            <a:r>
              <a:rPr lang="en-US" dirty="0"/>
              <a:t>Information about the JIBC ESS Training Program</a:t>
            </a:r>
          </a:p>
          <a:p>
            <a:pPr algn="ctr"/>
            <a:r>
              <a:rPr lang="en-US" dirty="0"/>
              <a:t>Website: jibc.ca/</a:t>
            </a:r>
            <a:r>
              <a:rPr lang="en-US" dirty="0" err="1"/>
              <a:t>ess</a:t>
            </a:r>
            <a:endParaRPr lang="en-US" dirty="0"/>
          </a:p>
          <a:p>
            <a:pPr algn="ctr"/>
            <a:r>
              <a:rPr lang="en-US" dirty="0"/>
              <a:t>Email: ess@jibc.ca</a:t>
            </a:r>
            <a:endParaRPr lang="en-CA" dirty="0"/>
          </a:p>
        </p:txBody>
      </p:sp>
    </p:spTree>
    <p:custDataLst>
      <p:tags r:id="rId1"/>
    </p:custDataLst>
    <p:extLst>
      <p:ext uri="{BB962C8B-B14F-4D97-AF65-F5344CB8AC3E}">
        <p14:creationId xmlns:p14="http://schemas.microsoft.com/office/powerpoint/2010/main" val="262854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E4C96-B6E1-9B13-264B-FC4DA6D487CB}"/>
              </a:ext>
            </a:extLst>
          </p:cNvPr>
          <p:cNvSpPr>
            <a:spLocks noGrp="1"/>
          </p:cNvSpPr>
          <p:nvPr>
            <p:ph type="body" sz="quarter" idx="11"/>
          </p:nvPr>
        </p:nvSpPr>
        <p:spPr/>
        <p:txBody>
          <a:bodyPr/>
          <a:lstStyle/>
          <a:p>
            <a:r>
              <a:rPr lang="en-US" dirty="0"/>
              <a:t>Icebreaker Question</a:t>
            </a:r>
            <a:endParaRPr lang="en-CA" dirty="0"/>
          </a:p>
        </p:txBody>
      </p:sp>
    </p:spTree>
    <p:custDataLst>
      <p:tags r:id="rId1"/>
    </p:custDataLst>
    <p:extLst>
      <p:ext uri="{BB962C8B-B14F-4D97-AF65-F5344CB8AC3E}">
        <p14:creationId xmlns:p14="http://schemas.microsoft.com/office/powerpoint/2010/main" val="122838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554-A498-4579-75B3-C561F824E6BE}"/>
              </a:ext>
            </a:extLst>
          </p:cNvPr>
          <p:cNvSpPr>
            <a:spLocks noGrp="1"/>
          </p:cNvSpPr>
          <p:nvPr>
            <p:ph type="title"/>
          </p:nvPr>
        </p:nvSpPr>
        <p:spPr/>
        <p:txBody>
          <a:bodyPr/>
          <a:lstStyle/>
          <a:p>
            <a:r>
              <a:rPr lang="en-US" dirty="0"/>
              <a:t>Learning Outcomes</a:t>
            </a:r>
            <a:endParaRPr lang="en-CA" dirty="0"/>
          </a:p>
        </p:txBody>
      </p:sp>
      <p:sp>
        <p:nvSpPr>
          <p:cNvPr id="4" name="Content Placeholder 3">
            <a:extLst>
              <a:ext uri="{FF2B5EF4-FFF2-40B4-BE49-F238E27FC236}">
                <a16:creationId xmlns:a16="http://schemas.microsoft.com/office/drawing/2014/main" id="{ABD8A372-5993-E95D-70FC-0C37673C5974}"/>
              </a:ext>
            </a:extLst>
          </p:cNvPr>
          <p:cNvSpPr>
            <a:spLocks noGrp="1"/>
          </p:cNvSpPr>
          <p:nvPr>
            <p:ph idx="1"/>
          </p:nvPr>
        </p:nvSpPr>
        <p:spPr/>
        <p:txBody>
          <a:bodyPr>
            <a:normAutofit fontScale="92500" lnSpcReduction="20000"/>
          </a:bodyPr>
          <a:lstStyle/>
          <a:p>
            <a:pPr marL="0" indent="0">
              <a:buNone/>
            </a:pPr>
            <a:r>
              <a:rPr lang="en-US" dirty="0"/>
              <a:t>Upon completion of this course, you will be able to:</a:t>
            </a: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Define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One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ESS response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Describe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the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steps</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taken in</a:t>
            </a:r>
            <a:r>
              <a:rPr lang="en-US" sz="2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a:t>
            </a:r>
            <a:r>
              <a:rPr lang="en-US" sz="2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One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response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Describe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the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tools</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included</a:t>
            </a:r>
            <a:r>
              <a:rPr lang="en-US" sz="2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in </a:t>
            </a:r>
            <a:r>
              <a:rPr lang="en-US" sz="2800" dirty="0">
                <a:effectLst/>
                <a:latin typeface="Calibri" panose="020F0502020204030204" pitchFamily="34" charset="0"/>
                <a:ea typeface="Calibri" panose="020F0502020204030204" pitchFamily="34" charset="0"/>
                <a:cs typeface="Times New Roman" panose="02020603050405020304" pitchFamily="18" charset="0"/>
              </a:rPr>
              <a:t>a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One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response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"kit"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Complete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the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required paperwork</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for</a:t>
            </a:r>
            <a:r>
              <a:rPr lang="en-US" sz="2800" dirty="0">
                <a:effectLst/>
                <a:latin typeface="Calibri" panose="020F0502020204030204" pitchFamily="34" charset="0"/>
                <a:ea typeface="Calibri" panose="020F0502020204030204" pitchFamily="34" charset="0"/>
                <a:cs typeface="Times New Roman" panose="02020603050405020304" pitchFamily="18" charset="0"/>
              </a:rPr>
              <a:t> a</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a:t>
            </a:r>
            <a:r>
              <a:rPr lang="en-US" sz="2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One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response</a:t>
            </a: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Discuss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how</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One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ESS</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response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differs</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from the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other</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levels</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of</a:t>
            </a:r>
            <a:r>
              <a:rPr lang="en-US" sz="2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ESS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activation</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Practice</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"worker</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care"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principles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2800" spc="-5" dirty="0">
                <a:effectLst/>
                <a:latin typeface="Calibri" panose="020F0502020204030204" pitchFamily="34" charset="0"/>
                <a:ea typeface="Calibri" panose="020F0502020204030204" pitchFamily="34" charset="0"/>
                <a:cs typeface="Times New Roman" panose="02020603050405020304" pitchFamily="18" charset="0"/>
              </a:rPr>
              <a:t>Address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the</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emotional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support</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needs</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of </a:t>
            </a:r>
            <a:r>
              <a:rPr lang="en-US" sz="2800" spc="-5" dirty="0">
                <a:effectLst/>
                <a:latin typeface="Calibri" panose="020F0502020204030204" pitchFamily="34" charset="0"/>
                <a:ea typeface="Calibri" panose="020F0502020204030204" pitchFamily="34" charset="0"/>
                <a:cs typeface="Times New Roman" panose="02020603050405020304" pitchFamily="18" charset="0"/>
              </a:rPr>
              <a:t>evacuees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CA" dirty="0"/>
          </a:p>
        </p:txBody>
      </p:sp>
    </p:spTree>
    <p:custDataLst>
      <p:tags r:id="rId1"/>
    </p:custDataLst>
    <p:extLst>
      <p:ext uri="{BB962C8B-B14F-4D97-AF65-F5344CB8AC3E}">
        <p14:creationId xmlns:p14="http://schemas.microsoft.com/office/powerpoint/2010/main" val="11351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163-0ED4-DC63-FAC8-48D14B86E1D3}"/>
              </a:ext>
            </a:extLst>
          </p:cNvPr>
          <p:cNvSpPr>
            <a:spLocks noGrp="1"/>
          </p:cNvSpPr>
          <p:nvPr>
            <p:ph type="title"/>
          </p:nvPr>
        </p:nvSpPr>
        <p:spPr>
          <a:xfrm>
            <a:off x="609600" y="1600200"/>
            <a:ext cx="10972800" cy="2989263"/>
          </a:xfrm>
        </p:spPr>
        <p:txBody>
          <a:bodyPr/>
          <a:lstStyle/>
          <a:p>
            <a:r>
              <a:rPr lang="en-US" dirty="0"/>
              <a:t>Level One ESS</a:t>
            </a:r>
            <a:endParaRPr lang="en-CA" dirty="0"/>
          </a:p>
        </p:txBody>
      </p:sp>
    </p:spTree>
    <p:custDataLst>
      <p:tags r:id="rId1"/>
    </p:custDataLst>
    <p:extLst>
      <p:ext uri="{BB962C8B-B14F-4D97-AF65-F5344CB8AC3E}">
        <p14:creationId xmlns:p14="http://schemas.microsoft.com/office/powerpoint/2010/main" val="295436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2A3B0-86A3-10C9-4259-4FBCB2634AC7}"/>
              </a:ext>
            </a:extLst>
          </p:cNvPr>
          <p:cNvSpPr>
            <a:spLocks noGrp="1"/>
          </p:cNvSpPr>
          <p:nvPr>
            <p:ph type="body" sz="quarter" idx="11"/>
          </p:nvPr>
        </p:nvSpPr>
        <p:spPr>
          <a:xfrm>
            <a:off x="1979596" y="2057400"/>
            <a:ext cx="8232808" cy="4114800"/>
          </a:xfrm>
        </p:spPr>
        <p:txBody>
          <a:bodyPr>
            <a:normAutofit fontScale="92500" lnSpcReduction="20000"/>
          </a:bodyPr>
          <a:lstStyle/>
          <a:p>
            <a:r>
              <a:rPr lang="en-US" dirty="0"/>
              <a:t>Emergency Support Services (ESS) provides short-term</a:t>
            </a:r>
          </a:p>
          <a:p>
            <a:r>
              <a:rPr lang="en-US" dirty="0"/>
              <a:t>basic support to people impacted by disasters. </a:t>
            </a:r>
          </a:p>
          <a:p>
            <a:r>
              <a:rPr lang="en-US" dirty="0">
                <a:effectLst/>
              </a:rPr>
              <a:t>The program is financed by the provincial government and administered by Indigenous communities and local governments.</a:t>
            </a:r>
          </a:p>
          <a:p>
            <a:r>
              <a:rPr lang="en-US" dirty="0"/>
              <a:t> </a:t>
            </a:r>
          </a:p>
          <a:p>
            <a:r>
              <a:rPr lang="en-US" dirty="0"/>
              <a:t>ESS is designed to provide short-term support following disasters ranging from a single house fire to provincial level events involving large evacuations. These supports enable people to re-establish themselves as quickly as possible after an emergency or disaster.</a:t>
            </a:r>
            <a:endParaRPr lang="en-CA" dirty="0"/>
          </a:p>
        </p:txBody>
      </p:sp>
      <p:sp>
        <p:nvSpPr>
          <p:cNvPr id="2" name="Title 1">
            <a:extLst>
              <a:ext uri="{FF2B5EF4-FFF2-40B4-BE49-F238E27FC236}">
                <a16:creationId xmlns:a16="http://schemas.microsoft.com/office/drawing/2014/main" id="{D457179C-3113-660B-2744-B30DC526F468}"/>
              </a:ext>
            </a:extLst>
          </p:cNvPr>
          <p:cNvSpPr>
            <a:spLocks noGrp="1"/>
          </p:cNvSpPr>
          <p:nvPr>
            <p:ph type="title"/>
          </p:nvPr>
        </p:nvSpPr>
        <p:spPr>
          <a:xfrm>
            <a:off x="1979596" y="790866"/>
            <a:ext cx="8232808" cy="779646"/>
          </a:xfrm>
        </p:spPr>
        <p:txBody>
          <a:bodyPr/>
          <a:lstStyle/>
          <a:p>
            <a:r>
              <a:rPr lang="en-US" dirty="0"/>
              <a:t>Emergency Support Services (ESS)</a:t>
            </a:r>
            <a:endParaRPr lang="en-CA" dirty="0"/>
          </a:p>
        </p:txBody>
      </p:sp>
    </p:spTree>
    <p:custDataLst>
      <p:tags r:id="rId1"/>
    </p:custDataLst>
    <p:extLst>
      <p:ext uri="{BB962C8B-B14F-4D97-AF65-F5344CB8AC3E}">
        <p14:creationId xmlns:p14="http://schemas.microsoft.com/office/powerpoint/2010/main" val="35486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6E70-973C-D89A-000A-4CD933B339BC}"/>
              </a:ext>
            </a:extLst>
          </p:cNvPr>
          <p:cNvSpPr>
            <a:spLocks noGrp="1"/>
          </p:cNvSpPr>
          <p:nvPr>
            <p:ph type="title"/>
          </p:nvPr>
        </p:nvSpPr>
        <p:spPr>
          <a:xfrm>
            <a:off x="609600" y="365125"/>
            <a:ext cx="10972800" cy="1235075"/>
          </a:xfrm>
        </p:spPr>
        <p:txBody>
          <a:bodyPr anchor="ctr">
            <a:normAutofit/>
          </a:bodyPr>
          <a:lstStyle/>
          <a:p>
            <a:r>
              <a:rPr lang="en-US" dirty="0"/>
              <a:t>Emergency Support Services (ESS)</a:t>
            </a:r>
            <a:endParaRPr lang="en-CA" dirty="0"/>
          </a:p>
        </p:txBody>
      </p:sp>
      <p:graphicFrame>
        <p:nvGraphicFramePr>
          <p:cNvPr id="6" name="Content Placeholder 3">
            <a:extLst>
              <a:ext uri="{FF2B5EF4-FFF2-40B4-BE49-F238E27FC236}">
                <a16:creationId xmlns:a16="http://schemas.microsoft.com/office/drawing/2014/main" id="{8026A185-D254-3346-BE30-BC7CF55431AB}"/>
              </a:ext>
            </a:extLst>
          </p:cNvPr>
          <p:cNvGraphicFramePr>
            <a:graphicFrameLocks noGrp="1"/>
          </p:cNvGraphicFramePr>
          <p:nvPr>
            <p:ph idx="1"/>
            <p:extLst>
              <p:ext uri="{D42A27DB-BD31-4B8C-83A1-F6EECF244321}">
                <p14:modId xmlns:p14="http://schemas.microsoft.com/office/powerpoint/2010/main" val="3489008013"/>
              </p:ext>
            </p:extLst>
          </p:nvPr>
        </p:nvGraphicFramePr>
        <p:xfrm>
          <a:off x="1012403" y="1600200"/>
          <a:ext cx="9259753" cy="4150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03063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DSR0he9"/>
  <p:tag name="ARTICULATE_SLIDE_THUMBNAIL_REFRESH" val="1"/>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 Community">
      <a:dk1>
        <a:sysClr val="windowText" lastClr="000000"/>
      </a:dk1>
      <a:lt1>
        <a:sysClr val="window" lastClr="FFFFFF"/>
      </a:lt1>
      <a:dk2>
        <a:srgbClr val="333333"/>
      </a:dk2>
      <a:lt2>
        <a:srgbClr val="E7E6E6"/>
      </a:lt2>
      <a:accent1>
        <a:srgbClr val="005DA6"/>
      </a:accent1>
      <a:accent2>
        <a:srgbClr val="FF8A5F"/>
      </a:accent2>
      <a:accent3>
        <a:srgbClr val="C4D7E9"/>
      </a:accent3>
      <a:accent4>
        <a:srgbClr val="FFC000"/>
      </a:accent4>
      <a:accent5>
        <a:srgbClr val="A83636"/>
      </a:accent5>
      <a:accent6>
        <a:srgbClr val="53A276"/>
      </a:accent6>
      <a:hlink>
        <a:srgbClr val="005DA6"/>
      </a:hlink>
      <a:folHlink>
        <a:srgbClr val="52A2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RG-#### Course Name Unbranded Community Presentation" id="{AB35EECA-C6D6-452F-A092-34A15B69D8B5}" vid="{837951B2-C3A2-491E-B2AB-1081EAFC38D5}"/>
    </a:ext>
  </a:extLst>
</a:theme>
</file>

<file path=ppt/theme/theme2.xml><?xml version="1.0" encoding="utf-8"?>
<a:theme xmlns:a="http://schemas.openxmlformats.org/drawingml/2006/main" name="1_Office Theme">
  <a:themeElements>
    <a:clrScheme name="ESS Community">
      <a:dk1>
        <a:sysClr val="windowText" lastClr="000000"/>
      </a:dk1>
      <a:lt1>
        <a:sysClr val="window" lastClr="FFFFFF"/>
      </a:lt1>
      <a:dk2>
        <a:srgbClr val="333333"/>
      </a:dk2>
      <a:lt2>
        <a:srgbClr val="E7E6E6"/>
      </a:lt2>
      <a:accent1>
        <a:srgbClr val="005DA6"/>
      </a:accent1>
      <a:accent2>
        <a:srgbClr val="FF8A5F"/>
      </a:accent2>
      <a:accent3>
        <a:srgbClr val="C4D7E9"/>
      </a:accent3>
      <a:accent4>
        <a:srgbClr val="FFC000"/>
      </a:accent4>
      <a:accent5>
        <a:srgbClr val="A83636"/>
      </a:accent5>
      <a:accent6>
        <a:srgbClr val="53A276"/>
      </a:accent6>
      <a:hlink>
        <a:srgbClr val="005DA6"/>
      </a:hlink>
      <a:folHlink>
        <a:srgbClr val="52A2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9adaab8-7d3a-4edf-a6ee-cba0ccac62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01EF518289F489A70781D1D5E214D" ma:contentTypeVersion="14" ma:contentTypeDescription="Create a new document." ma:contentTypeScope="" ma:versionID="3c92f739bd1ebc07c0a43f3c1ab93a4a">
  <xsd:schema xmlns:xsd="http://www.w3.org/2001/XMLSchema" xmlns:xs="http://www.w3.org/2001/XMLSchema" xmlns:p="http://schemas.microsoft.com/office/2006/metadata/properties" xmlns:ns3="e3f3769e-16b7-4eb1-8d4f-9ed9db6325f4" xmlns:ns4="79adaab8-7d3a-4edf-a6ee-cba0ccac62e6" targetNamespace="http://schemas.microsoft.com/office/2006/metadata/properties" ma:root="true" ma:fieldsID="705b9ba90c72e52150a87bef00e0224e" ns3:_="" ns4:_="">
    <xsd:import namespace="e3f3769e-16b7-4eb1-8d4f-9ed9db6325f4"/>
    <xsd:import namespace="79adaab8-7d3a-4edf-a6ee-cba0ccac62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3769e-16b7-4eb1-8d4f-9ed9db6325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daab8-7d3a-4edf-a6ee-cba0ccac62e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35427A-631D-463B-828B-5FF4960EBDAA}">
  <ds:schemaRefs>
    <ds:schemaRef ds:uri="e3f3769e-16b7-4eb1-8d4f-9ed9db6325f4"/>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79adaab8-7d3a-4edf-a6ee-cba0ccac62e6"/>
    <ds:schemaRef ds:uri="http://schemas.microsoft.com/office/2006/metadata/properties"/>
  </ds:schemaRefs>
</ds:datastoreItem>
</file>

<file path=customXml/itemProps2.xml><?xml version="1.0" encoding="utf-8"?>
<ds:datastoreItem xmlns:ds="http://schemas.openxmlformats.org/officeDocument/2006/customXml" ds:itemID="{9AEB5DF5-8156-413B-B140-2EA1CECFC6A4}">
  <ds:schemaRefs>
    <ds:schemaRef ds:uri="http://schemas.microsoft.com/sharepoint/v3/contenttype/forms"/>
  </ds:schemaRefs>
</ds:datastoreItem>
</file>

<file path=customXml/itemProps3.xml><?xml version="1.0" encoding="utf-8"?>
<ds:datastoreItem xmlns:ds="http://schemas.openxmlformats.org/officeDocument/2006/customXml" ds:itemID="{C4C084C2-DD29-4B30-9D5D-5E61CC5EA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3769e-16b7-4eb1-8d4f-9ed9db6325f4"/>
    <ds:schemaRef ds:uri="79adaab8-7d3a-4edf-a6ee-cba0ccac6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260</TotalTime>
  <Words>5863</Words>
  <Application>Microsoft Office PowerPoint</Application>
  <PresentationFormat>Widescreen</PresentationFormat>
  <Paragraphs>591</Paragraphs>
  <Slides>44</Slides>
  <Notes>41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Aptos</vt:lpstr>
      <vt:lpstr>Arial</vt:lpstr>
      <vt:lpstr>Calibri</vt:lpstr>
      <vt:lpstr>Courier New</vt:lpstr>
      <vt:lpstr>Symbol</vt:lpstr>
      <vt:lpstr>Office Theme</vt:lpstr>
      <vt:lpstr>1_Office Theme</vt:lpstr>
      <vt:lpstr>EMRG-1607 Level One ESS</vt:lpstr>
      <vt:lpstr>PowerPoint Presentation</vt:lpstr>
      <vt:lpstr>Housekeeping</vt:lpstr>
      <vt:lpstr>Instructor Introductions</vt:lpstr>
      <vt:lpstr>PowerPoint Presentation</vt:lpstr>
      <vt:lpstr>Learning Outcomes</vt:lpstr>
      <vt:lpstr>Level One ESS</vt:lpstr>
      <vt:lpstr>Emergency Support Services (ESS)</vt:lpstr>
      <vt:lpstr>Emergency Support Services (ESS)</vt:lpstr>
      <vt:lpstr>The Need for ESS</vt:lpstr>
      <vt:lpstr>Level One ESS</vt:lpstr>
      <vt:lpstr>Determining Eligibility</vt:lpstr>
      <vt:lpstr>Determining Eligibility</vt:lpstr>
      <vt:lpstr>Discuss What You’ve Learned</vt:lpstr>
      <vt:lpstr>Getting Ready with BCEMS</vt:lpstr>
      <vt:lpstr>ESS Level 1 Response</vt:lpstr>
      <vt:lpstr>EMCR Provides…</vt:lpstr>
      <vt:lpstr>Who is Responsible?</vt:lpstr>
      <vt:lpstr>Advance Preparations for ESS Level One Responders</vt:lpstr>
      <vt:lpstr>Call Out Procedures</vt:lpstr>
      <vt:lpstr>Discuss What You’ve Learned</vt:lpstr>
      <vt:lpstr>Providing Service Level One Response</vt:lpstr>
      <vt:lpstr>Providing Service</vt:lpstr>
      <vt:lpstr>Break</vt:lpstr>
      <vt:lpstr>Donations: Money and Goods</vt:lpstr>
      <vt:lpstr>News Media</vt:lpstr>
      <vt:lpstr>News Media</vt:lpstr>
      <vt:lpstr>Follow-Up</vt:lpstr>
      <vt:lpstr>Discuss What You’ve Learned</vt:lpstr>
      <vt:lpstr>Interacting with Evacuees</vt:lpstr>
      <vt:lpstr>PowerPoint Presentation</vt:lpstr>
      <vt:lpstr>PowerPoint Presentation</vt:lpstr>
      <vt:lpstr>PowerPoint Presentation</vt:lpstr>
      <vt:lpstr>PowerPoint Presentation</vt:lpstr>
      <vt:lpstr>Discuss What You’ve Learned</vt:lpstr>
      <vt:lpstr>Worker Self-Care</vt:lpstr>
      <vt:lpstr>Discuss What You’ve Learned</vt:lpstr>
      <vt:lpstr>What does a Level One Responder do?</vt:lpstr>
      <vt:lpstr>Activity: Exercise Questions</vt:lpstr>
      <vt:lpstr>PowerPoint Presentation</vt:lpstr>
      <vt:lpstr>Quiz</vt:lpstr>
      <vt:lpstr>PowerPoint Presentation</vt:lpstr>
      <vt:lpstr>Course Completion 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Weisz, Julie</dc:creator>
  <cp:lastModifiedBy>Weisz, Julie</cp:lastModifiedBy>
  <cp:revision>10</cp:revision>
  <dcterms:created xsi:type="dcterms:W3CDTF">2024-10-10T15:36:09Z</dcterms:created>
  <dcterms:modified xsi:type="dcterms:W3CDTF">2024-12-12T17:42:08Z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0336729F-9AF7-4223-AA13-1995A9F3E318</vt:lpwstr>
  </property>
  <property fmtid="{D5CDD505-2E9C-101B-9397-08002B2CF9AE}" pid="3" name="ArticulatePath">
    <vt:lpwstr>Presentation1</vt:lpwstr>
  </property>
  <property fmtid="{D5CDD505-2E9C-101B-9397-08002B2CF9AE}" pid="4" name="ContentTypeId">
    <vt:lpwstr>0x0101006D601EF518289F489A70781D1D5E214D</vt:lpwstr>
  </property>
</Properties>
</file>